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"/>
  </p:notesMasterIdLst>
  <p:sldIdLst>
    <p:sldId id="283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7AAE54-F2A5-4187-A5B4-53A1251BD639}" v="59" dt="2023-02-23T17:23:07.9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ros Kuzmanov" userId="2fc56db4-bb5f-4672-85dd-0e49a4dda746" providerId="ADAL" clId="{E07AAE54-F2A5-4187-A5B4-53A1251BD639}"/>
    <pc:docChg chg="custSel delSld modSld">
      <pc:chgData name="Uros Kuzmanov" userId="2fc56db4-bb5f-4672-85dd-0e49a4dda746" providerId="ADAL" clId="{E07AAE54-F2A5-4187-A5B4-53A1251BD639}" dt="2023-02-23T17:23:07.912" v="86"/>
      <pc:docMkLst>
        <pc:docMk/>
      </pc:docMkLst>
      <pc:sldChg chg="addSp delSp modSp mod delAnim modAnim">
        <pc:chgData name="Uros Kuzmanov" userId="2fc56db4-bb5f-4672-85dd-0e49a4dda746" providerId="ADAL" clId="{E07AAE54-F2A5-4187-A5B4-53A1251BD639}" dt="2023-02-23T17:23:07.912" v="86"/>
        <pc:sldMkLst>
          <pc:docMk/>
          <pc:sldMk cId="1052076753" sldId="283"/>
        </pc:sldMkLst>
        <pc:spChg chg="mod">
          <ac:chgData name="Uros Kuzmanov" userId="2fc56db4-bb5f-4672-85dd-0e49a4dda746" providerId="ADAL" clId="{E07AAE54-F2A5-4187-A5B4-53A1251BD639}" dt="2023-02-23T17:09:27.344" v="60" actId="14100"/>
          <ac:spMkLst>
            <pc:docMk/>
            <pc:sldMk cId="1052076753" sldId="283"/>
            <ac:spMk id="5" creationId="{9885DF05-D42E-5C20-0FA1-52ACE598809E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6" creationId="{E31F7EC3-E2AC-2F80-6B0D-F97B233C12DD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7" creationId="{3E8C2C48-D0EA-85C0-2D48-51DE784D1AF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8" creationId="{EF02BB1D-A5A7-835E-4AD9-0D7B15C59EF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9" creationId="{382453AB-6E12-671D-692F-F42CC635C41A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0" creationId="{2B77AD83-4A06-2386-A7FD-0F1B1BAC48DE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1" creationId="{20CF19FA-1FC2-29CB-01CD-2AD0C5A35C3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2" creationId="{141D80A5-FD96-3ECD-FC52-8C179C35AE9C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3" creationId="{43135F46-4900-B269-B0DF-1E3822DC59D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4" creationId="{C82BF06E-8A09-ED38-95B9-33B3EA742AD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5" creationId="{DC4718E9-7E3F-B19F-8510-801FF5C61DE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6" creationId="{5CB8B2E8-F362-9EAA-D0EE-C7C8D9DC644D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7" creationId="{045B2D90-9E04-1E0D-B617-9BF1A4B8770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8" creationId="{B0ACEF9B-44A9-851B-F072-332E0CDB2949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9" creationId="{F64C4850-0A3D-F818-1BB5-AA2C7FB3BFF9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20" creationId="{57117803-FD38-C3AE-94F4-B95A30903989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21" creationId="{FAFE3D9F-47BB-DA6A-EC1C-5AEA9B1E1767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22" creationId="{974252D0-9248-DFC0-27D5-C1CD197341DE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23" creationId="{52B77522-D80A-C2BE-C3C5-60EEA9A09725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24" creationId="{4425F64C-DB40-6CB0-F651-BF0068DB425A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25" creationId="{9745535C-2C1E-48DE-2B18-DD40AF3611AB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26" creationId="{6879686A-F630-E0ED-51E2-A76A1D1B247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27" creationId="{29F674A1-2E96-AD35-CAE2-567412DA4E7E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28" creationId="{C4280BCD-23A4-9A89-043D-013F6F6C895E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29" creationId="{5CCB4160-5F7D-C8D4-722E-1C4BAB7E5F7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0" creationId="{A93C8478-7A71-AC9E-2429-2DFEF3B9DD2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1" creationId="{8B452B74-217C-60DE-7E73-2D92624D0728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2" creationId="{EE1F851C-667D-7295-4962-BCDEAFC930D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3" creationId="{66C4E413-B7D9-0072-6A8B-15941CEBFC5B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4" creationId="{E4EAC6C8-8376-F902-CB52-3BBF696B77BA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5" creationId="{5282950E-F673-C1C3-25F3-C770FE7094B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6" creationId="{CEBC9FAD-3D14-809F-67A0-DB8165DB336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7" creationId="{ED6CA385-BE7F-6731-AC03-2E78E461396B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8" creationId="{60A3B5C4-FF29-81EB-61AD-C4C59E2ADCA4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9" creationId="{E83E8507-50EF-C895-646F-79FD91AE007C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0" creationId="{02654554-439C-4559-113D-C17FA47215F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1" creationId="{52313F7D-A717-26E1-69DF-E4735693B6A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2" creationId="{EBC45C49-B394-C6CA-1563-D0073D2D31B4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3" creationId="{D6254B09-5E63-21A6-DAB2-2FDD28142EC4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4" creationId="{88050BE6-43AA-74F2-FD16-4DEF11955B57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5" creationId="{ADC3BBE4-A34B-1694-BDC2-7E030C2F0349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6" creationId="{2D27917E-A541-0F4F-E05E-83FA57D460AE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7" creationId="{3A232B2A-A074-AF7F-724B-4F6A840DAF0D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8" creationId="{2D8B257D-4EEE-9A0F-EDDD-445B484FB7B4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9" creationId="{D2BF7C6B-E409-1616-D2E1-6C3A0D8F022C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50" creationId="{4AB54E21-0C95-8ED3-2F67-8158BA3AA8B9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51" creationId="{C7A26384-F81F-4D8D-3EB7-2201A4EF94A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52" creationId="{41DC5788-C761-9CA9-2173-4D49D948F87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53" creationId="{38D089E2-F5CD-422C-D228-7E59949AB9B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54" creationId="{55688214-29BB-A49A-6382-D0D6DD359788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55" creationId="{C2B98EEE-A076-8082-ED85-DC60C5ED2C9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56" creationId="{E73B4918-BCBE-34B5-0550-E90E78CE4017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57" creationId="{5499EB88-2097-6C41-B260-020842A36BD8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58" creationId="{9512CF83-2E83-1406-D871-E57D553A0ED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59" creationId="{8EC1711A-B21D-D641-D87D-96283DFA3E6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60" creationId="{D4C69650-6578-3683-0A77-4BD5F2358E59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61" creationId="{4E2AB6A7-83B9-FB7E-C92C-BBBB1B62B505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62" creationId="{75EDF80C-B12C-A930-908A-B55391C034B5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63" creationId="{CE514F6E-6D5B-2916-C454-FFB4912E959D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92" creationId="{7925D597-4752-105C-54EE-A7F49911378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93" creationId="{C01916E3-28D8-3F03-B7C2-363AA03F31C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94" creationId="{738C0F02-415A-4E57-8A68-5E22B6DE2919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95" creationId="{B9021FF0-5656-638C-F36E-BF03923FB314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96" creationId="{3D227802-C045-7749-FBC9-76DD1A40853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97" creationId="{EEBD46DD-9D60-BB08-0C1C-88E7319292E8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98" creationId="{8C614E46-9BFB-4713-8DC7-C70CB55EFF5E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199" creationId="{122FA2EC-BE38-2C81-9035-D65C4A8A481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200" creationId="{5F4FC8D1-DB3E-B483-A957-F0F424B22F9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02" creationId="{93C06D28-D400-7CD9-49F9-AD648BC297E6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03" creationId="{C5EF7987-7F9B-F385-FA61-FD94090BD28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04" creationId="{493E23E2-2FE3-26BD-7D3E-151AB66FE93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05" creationId="{B4535C4C-4BA5-E89E-2A79-99C3788455DF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06" creationId="{4EF2818C-B4FC-770A-02B1-529F2BD27E7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07" creationId="{62A68861-F121-C931-FAB8-1C3660A66E6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08" creationId="{92B730A3-5052-5097-D15A-EE1E82ED4600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09" creationId="{B79B507A-2799-99C1-1E88-A94B6CAED5C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10" creationId="{75933A08-D853-70B1-EB58-D8C12F4130B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11" creationId="{1D314D87-4238-F72C-C1ED-0F243052937A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12" creationId="{452EC728-03F1-BB25-73C1-C86170EF219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13" creationId="{58119279-DCA9-8AEC-FC60-BA405906896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14" creationId="{314C42FA-2AE6-B851-143C-9D3C93773430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15" creationId="{DE7B3575-F59C-70E9-46FC-A5388331975E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16" creationId="{9B810B70-1837-5C33-A565-0734B2FEDB2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17" creationId="{E03B979D-6903-8650-D33A-38A418C1581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18" creationId="{531447B4-52A9-35EC-2750-7CE833D5A90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19" creationId="{D7037084-500F-A277-9A63-DB61F07B4FA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20" creationId="{FEF9AC23-6F55-4DC3-4544-6CBD6797E447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21" creationId="{DEBDB851-9A7B-2613-341D-72BCB711496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22" creationId="{8AC04AED-5C97-C164-FBE6-0660C51F021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23" creationId="{40AC9C6C-E8E1-82F7-FB49-6FD9A669279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24" creationId="{425A1375-BB85-811D-6D13-001AA22B199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25" creationId="{D21ED248-AFF0-E070-7A69-E604DF32B8B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26" creationId="{BC6D60D0-C74B-E430-F0F0-BCDC225F1FDE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27" creationId="{24708395-5B8C-76F7-4C08-BEB1F2D3294E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28" creationId="{31359C8C-CE01-66C9-A8DA-B49EBF65EE0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29" creationId="{B32A52F1-F885-9250-B621-5F28F5A0A57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30" creationId="{313C6A48-CDB1-7C6D-D765-04A9E088D82B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31" creationId="{4B700C50-039B-3722-7BC8-3C2C9E8DC936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32" creationId="{5A21B8E1-9946-AEAE-C5CE-B8A93175CE9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33" creationId="{1B8B5FCE-2D6F-E516-D2BF-2EED74A2FE8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34" creationId="{0F1AFA95-C3F9-6C69-C787-66F897ABE37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35" creationId="{51CEE895-C304-2555-8925-A7143D261C4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36" creationId="{76D7DC90-D143-0FF3-BB7D-71E81515FCCA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37" creationId="{3005F0B2-A3EB-6DF8-A905-1648CCC32CDF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38" creationId="{7B661206-FD4B-7C67-3B95-4376386CB22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39" creationId="{FAC333C9-F05B-67DA-79F1-8BBFB1DBD2E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40" creationId="{494209DA-21FB-9977-FD48-C859CC5B4986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41" creationId="{9F3FB118-DAF6-884F-CBC5-59125E21DC9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42" creationId="{67354EF4-15DF-C051-C9ED-4A085B108A1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43" creationId="{23C1802A-2103-7590-A1F2-BCF317D7B5C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44" creationId="{77322E64-4725-D24E-A115-DA779942CEB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45" creationId="{5748D86E-DB92-1CEA-0943-07A2B3C9E16E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46" creationId="{008339F0-8535-1829-DB13-E0650C06E0D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47" creationId="{EA677173-F1F1-1CC3-2CAA-E684223FDB6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48" creationId="{549BB16D-2F94-E424-5AA4-1B6F1CD31E7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49" creationId="{28EFBC5E-657B-8695-EC25-86C17FAA872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50" creationId="{3988E7FC-246A-3480-9477-C291B5796D2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51" creationId="{71254979-2D6F-81F7-A9A4-5142BB60A1B6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52" creationId="{DC178807-0E1E-4ADC-C8D3-C3113A5B26F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53" creationId="{A0351194-64F0-6E17-F3BB-04DCA5B01E5A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54" creationId="{35941833-C3EC-DD21-CE1C-BE32A028D35A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55" creationId="{B4D9D462-4ED6-8FF1-3CED-6F7A8563746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56" creationId="{C88DD927-3D9D-6251-F7F2-D3F37A95730A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57" creationId="{D788581D-9908-F99D-66B2-6436AAFFAED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58" creationId="{7E36A32A-AD44-3CBD-6F64-997FFFED998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59" creationId="{7077DA90-1D35-1015-2C41-99ACF753C72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60" creationId="{39045230-9D80-6018-F4C2-26D2EADD83E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61" creationId="{7090B3F9-6043-DF40-0E50-8F7648778D3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62" creationId="{8EEF7813-2612-87F5-4E96-6B5BBDCF36B6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63" creationId="{7D42F48C-A947-3643-5CF1-41165511713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64" creationId="{622C53D8-40CB-FDF5-F4EA-E73B32DD2220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65" creationId="{CB398D1B-D23A-7A44-E036-EBD6C6D765D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66" creationId="{E2B2DB51-BFD1-26E8-BD14-1FBD41DA847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67" creationId="{FC1ED6CB-6E5D-FAFD-6F3D-F5911D63BFC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68" creationId="{926354B0-910D-C283-DB44-6861F85F464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69" creationId="{3C8D1801-7B26-0A0A-C01A-6810092D37C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70" creationId="{B40F21AD-5A4C-BC57-4362-649A65DE872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71" creationId="{C7D6E405-0BBA-E13D-D37B-3835136250F6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72" creationId="{3EA1032F-764C-3A6E-98ED-B6E5F9C5E607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73" creationId="{CD3E603E-0D34-B3F7-359A-BFAA040B266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74" creationId="{99DD6EDE-17C2-7EFB-F6D1-F7CFAC8DF35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75" creationId="{4779E69F-2FA4-CC76-F716-69A1FBFEE2D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76" creationId="{7B9358BD-731F-A135-B15B-0851E1F9CA2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77" creationId="{CA610870-A87D-FA3F-7DDA-E01339F6C4B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78" creationId="{D7D286FA-A459-D1C5-8E6D-52F2F56988C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79" creationId="{B50DC771-5BAA-D7EA-D0E2-72AB220BECB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80" creationId="{C8C51C87-EAD3-CBFE-2780-F5B5BEF781C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81" creationId="{C7440D30-6C3B-B79D-1DBA-2D1DEB1E3B0A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82" creationId="{B37AA1AE-B588-CC4A-DE77-5EAC8F4F1AA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83" creationId="{EBFFFD78-C434-0689-B9D1-CA0D9DFBF05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84" creationId="{5BB6C7A1-C10D-2CD8-3ACF-A8B93031291A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85" creationId="{FA742C74-FAF0-5FA0-D35E-D0F9906F7DFA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86" creationId="{C3AB44D2-904A-D52C-EABC-CE17C05B47D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87" creationId="{FA08AF5B-2D5D-3C63-8C41-9D1262518B56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88" creationId="{21AEA665-A78E-6EE2-3981-8FFA8DE400A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89" creationId="{7CC903C1-947E-FF60-A985-AFD58D1CA65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90" creationId="{65279DDE-F1A5-067B-E734-EE9CABBA4E5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91" creationId="{3CFFE46D-BD36-20E4-4C26-453010C8B2FE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92" creationId="{99DB85D5-759C-2B92-0D75-CB5CDE75183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93" creationId="{EA85238C-7C60-ABEF-41BF-25D9CD37B1B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94" creationId="{FD06B4D7-2881-157F-F829-3A94D257733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95" creationId="{D5D78F9B-6840-4965-39B9-F1F08AFEDD2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96" creationId="{94E20A46-6A35-E910-7B00-6EC8742D6FF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97" creationId="{285B930A-2132-BC26-7A19-61BF9E39250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98" creationId="{769EC646-0FF3-2A37-74AC-218C78854FA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299" creationId="{4B9C2E77-FCD4-69FC-5E23-73ADB8F8346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00" creationId="{0EC8FEA1-BCA4-85E4-1EEE-887CD93206B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01" creationId="{B3DBF39B-6D2C-F349-F04A-6327CFCBFDFF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02" creationId="{5C1C479B-7101-E5BE-C521-26A446BF9AD0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03" creationId="{FE608444-D083-EE78-E612-05D5975F435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04" creationId="{2B948453-A517-DA1D-1D0D-2D671647F5D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05" creationId="{B01F8805-39CB-FF6F-07CC-346BFCC2B2F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06" creationId="{45A62921-2D14-0FA3-685F-CFA75A1C7F2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07" creationId="{BF80D992-7751-B881-3A7B-8A031CCCB17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08" creationId="{50A6E5C8-FC6A-EF7F-D76B-80D8A5FD6C8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09" creationId="{D962AB88-EEF0-0EFA-C9E9-4C53C61D437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10" creationId="{3F96EE1D-0B38-1D3A-39B0-C23F5C494DF6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11" creationId="{DE5A871F-64B2-D2A6-9D44-8B68A994CCC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12" creationId="{7CDF38FD-10E2-FE41-3907-086A5E7BE02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13" creationId="{7CE15E5E-72FE-649A-6795-2C8F44F1805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14" creationId="{77886266-580F-5EC0-70BF-45A4CE5C882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15" creationId="{C357C117-FC4A-0667-7EBA-45F4731C32F0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16" creationId="{8C778BFA-3CA4-637B-79A8-01AA00D0C73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17" creationId="{E7AC2B91-5F1C-F9E3-D9D0-E7F48678CBD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18" creationId="{B05D7E31-2EB6-373C-FE64-DAD23917F38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19" creationId="{E4200EE6-F3C9-D69E-F525-F1D9F704AD0A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20" creationId="{195BE773-B8A8-1777-1E1B-A45F23380F8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21" creationId="{8B3135BA-B46A-9FEF-2824-D8C3028B6C57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22" creationId="{3FA8C04C-174E-AC5A-89DF-6C24FE0F193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23" creationId="{A75E8965-D1E1-FA67-F815-4D098FB7E5B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24" creationId="{AB8F2CB7-29FE-82D3-FBF4-7C25474A8E5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25" creationId="{DBB3A720-A530-C687-77D0-91AFBB3CEB3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26" creationId="{2D7FA73D-6901-E9C2-2EA0-A2C2473B7E7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27" creationId="{8FC10CFD-B131-EE73-1362-FED43F66023B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28" creationId="{BDF6F436-5057-C071-C351-AC3F7D32BACA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29" creationId="{2366D4C1-DC39-CA0E-4E8D-CF92AB3BBB0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30" creationId="{47924D8D-AECA-E31B-1CE2-A33B60F248E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31" creationId="{91223B02-D78F-CF86-D6ED-5606ABCDFB8E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32" creationId="{351DB291-2687-485D-5417-6C7FA605222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33" creationId="{8740CDFF-7A06-B4DA-7738-3B2E787CA0F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34" creationId="{D942C7B7-2984-445D-5F91-2F8CA091D8A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35" creationId="{68C95CF0-B897-96E4-D304-33F236E1F3A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36" creationId="{C4874114-18D6-495B-FBE7-0380748001D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37" creationId="{D4C8500B-8817-3744-C6B0-60003BB0B81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38" creationId="{643E40C9-40C5-2045-DE92-86553DC1D38F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39" creationId="{BB3D0CE8-9AF8-2B81-5EA5-DE614CA11CC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40" creationId="{7319E426-313B-D8AF-2E1B-3779343E842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41" creationId="{1EE8BB6B-B483-008A-90F2-7EFC5397C4F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42" creationId="{1348FC1C-1F2B-3CA8-14A2-304F6597EDB7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43" creationId="{49DA9843-28F6-11B7-2A10-3A4301F0563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44" creationId="{9E1B977F-CA07-0619-BC47-AAAC9BC35BC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45" creationId="{B569F053-D96D-0149-D588-6835E0304B8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46" creationId="{E3EAE7E9-0E34-D581-7AA2-B160E3EC6EB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47" creationId="{6C0AC6EB-0C20-996D-0373-7254862BA39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48" creationId="{E71B8940-A729-76B6-4BCE-71446CAA374E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49" creationId="{1DCA18BD-6154-A332-0AAE-E2F61E2C38B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50" creationId="{755BBF18-CF11-5F3F-C938-95DA0B05E06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51" creationId="{CE756399-E38F-B757-DA8E-390F9E694600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52" creationId="{270439A5-D7E3-E1E1-3DDE-214546E99F1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53" creationId="{99E04EEB-19AD-99E9-E93D-E577F845EEB5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54" creationId="{025D759C-2975-EE29-7BFB-CB628689360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55" creationId="{2F5FCF28-8123-5015-EF6B-D5A59723601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56" creationId="{BDF6805D-3CF0-71AD-E9B5-961B8CC5D9BB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57" creationId="{0831E7B5-94DF-C762-8D16-DE8DB7E1CB7F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58" creationId="{8098D676-14B6-24EE-B8F4-4F63EC210DB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59" creationId="{30D8BC87-BF9F-80A6-03F9-FA32FD69AAD0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60" creationId="{B20C3641-18E2-56E1-4CA2-6F1C159C586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61" creationId="{25B3243E-0B87-7011-DCB9-F0BFD65CE98B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62" creationId="{C7C11C70-A550-40B5-6C5F-EA4456EB105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63" creationId="{7ADA36DF-D0C8-A60A-489F-A70ECEB61F69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64" creationId="{045CE001-0C08-00FC-0FD0-B5F455CEDCCB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65" creationId="{4D50C509-3DB8-3EE4-9325-1043375970DF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66" creationId="{D7390C4A-0ACD-DC2D-CCD2-ED25765B771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67" creationId="{06F37AE0-F4ED-515B-18CC-17FF510E0736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68" creationId="{006E364C-DB64-957E-CA0E-651665182C5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69" creationId="{A5451EAB-2749-FBB9-A70B-49BDD42CDF78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70" creationId="{4A4500FD-727E-D1A6-104C-B5D7DBD73993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71" creationId="{8C048BCE-AA48-721E-4975-BBFB1070FAB4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72" creationId="{6441B112-2698-465E-23E1-CBB70C3F95CC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73" creationId="{955CB1DC-CAD5-9AFE-C349-3F5C4CF9107B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74" creationId="{55A0F3D2-F49F-3AD6-BE27-65CC8FA5EED1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75" creationId="{0150FAC5-1D56-CFE1-F383-88FF5AE8D720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76" creationId="{A3192E2F-A3FD-29AC-D13C-760CD2F6337B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77" creationId="{52163AD6-39A7-B75B-6C94-BE2DE0A6C85A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78" creationId="{D6F161ED-0FE2-225B-85FC-963918ABFBCD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79" creationId="{A5836F53-6484-8481-2EBE-CCF9023765A2}"/>
          </ac:spMkLst>
        </pc:spChg>
        <pc:spChg chg="mod">
          <ac:chgData name="Uros Kuzmanov" userId="2fc56db4-bb5f-4672-85dd-0e49a4dda746" providerId="ADAL" clId="{E07AAE54-F2A5-4187-A5B4-53A1251BD639}" dt="2023-02-23T17:15:59.681" v="78" actId="692"/>
          <ac:spMkLst>
            <pc:docMk/>
            <pc:sldMk cId="1052076753" sldId="283"/>
            <ac:spMk id="380" creationId="{053EAFE1-DA00-578D-20E3-697FB3DAA7F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81" creationId="{857A86E3-AAED-BA37-F9F1-F8A8675FC8C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82" creationId="{98030B0D-E814-FA7A-F1A9-9B2B1D8B3A7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83" creationId="{01F450F9-1C0D-CA1D-77E0-C7AEC64000D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84" creationId="{64D0FFD5-D957-AE8B-54B8-C4CACC23F174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85" creationId="{0B1CA696-59D8-93C4-0D67-AD7F99B06B9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86" creationId="{D373DF7A-777C-46A3-7CB8-1D847D4639AB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87" creationId="{EE940798-407E-74E2-D24E-526913E6632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88" creationId="{FA3313CD-CC26-742C-540A-FD8C6AACFC5A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89" creationId="{4665EA76-A2B2-6493-3A18-23AFB86BCE48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90" creationId="{26BBFE70-770B-A99B-76F5-3ECA962A664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91" creationId="{2D367538-2DC4-E502-CD08-48CC01932048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92" creationId="{DE32FA8F-C689-F41E-617E-C9F899FB45FD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93" creationId="{3548A320-C0D5-E915-A6B2-67498B563D4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94" creationId="{03F37204-DBC2-FC65-4D1D-29F04580212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95" creationId="{53B7F016-4813-7779-697B-B29AEE6C2F2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96" creationId="{B4DC567E-4B57-F24A-A11A-D3B0D8D59747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97" creationId="{9709D276-2FEC-AB65-48F6-9C02B996901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98" creationId="{9FF950A6-13FD-F3F8-B38E-C4274AF68B5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399" creationId="{D2AF86AA-307E-CDF5-AC2F-9E9E6BD3607E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00" creationId="{E09685C2-B08A-AFD9-6E26-5E34C643268B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01" creationId="{F3B0C65A-F23B-B864-BDFF-FD7403C9054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02" creationId="{20020DDB-D0A2-A72E-8CCB-10E6D5B92E4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03" creationId="{E4699AB9-3C2F-ED37-E412-F4502997801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04" creationId="{2D485481-F602-20B3-91D1-D9D2F3C18A17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05" creationId="{F3B14D79-81C6-13E4-B69B-62B7781A25EA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06" creationId="{006706EE-7C94-4C46-6E94-3EEB227D62F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07" creationId="{DFBE798E-5B66-72E1-886A-5CE22022D82D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08" creationId="{8D25D672-6126-76BA-A27E-5C60ECD5FD19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09" creationId="{7A655EA7-553F-DA1F-59DC-FF08C22447A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10" creationId="{590843D8-0B1B-E931-731C-7770B3F323C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11" creationId="{4AAF11E8-4221-7789-56FC-444E34C0FF04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12" creationId="{D9F2FFF2-4D17-97A9-1D4D-877FB5F372C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13" creationId="{84D1C1F8-E872-9C06-6071-38290D09877B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14" creationId="{134757E1-6429-FC80-ABA4-741E40FFB2C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15" creationId="{D4F3C5D0-350F-1BDB-2E13-2EA3244909BE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16" creationId="{1520C4F4-4893-CC4F-0A2F-E32F1206E255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17" creationId="{7F2F63CA-B073-1E56-7F26-1FA0407E7D8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18" creationId="{4DE386C7-BD8B-48E0-F514-4F51164E34F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19" creationId="{49073C2E-20D0-AF78-4643-B3B1255F363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20" creationId="{5B257342-5BFD-4311-4B39-DFCD89F45C9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21" creationId="{79F945E7-7724-6927-8270-F048DACF232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22" creationId="{18916BD3-DEB2-535D-867B-92106047A4A8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23" creationId="{8C2A0A43-0C77-3641-F16A-3FB0322E6F3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24" creationId="{93D363B8-2340-3CE1-5C7C-33234039AD37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25" creationId="{2DF8FB15-142A-7CAD-9FD1-FFDE5C228A6B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26" creationId="{4AFE8720-D121-2706-7C14-B36FEE29D61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27" creationId="{A671A945-6E24-2AEB-C8D7-3652F3F755EA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28" creationId="{2DF03E9C-A5E0-990B-FC1A-F0ED320DE90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29" creationId="{5566205E-5F2B-F178-CA21-122D1DE5071C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30" creationId="{16A24BF6-DC57-7DE7-ADE0-88F93D8BAC3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31" creationId="{C01D932E-5F47-DB24-6537-649E71F11E6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32" creationId="{386B6D81-E347-C7D7-39DE-F8A41410D02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33" creationId="{C246A25F-A0DC-C70C-8323-08AD99A84D2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34" creationId="{D32CF61D-3DB6-277F-C648-EED16D892F4C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35" creationId="{A9090E7E-6722-AEB6-22B3-76F3708E1E2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36" creationId="{0CFB2A4A-2C98-E8B5-B7FB-9D6A4E177105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37" creationId="{52650034-3C46-4D5A-54DB-481B792A936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38" creationId="{014496C4-F885-AB94-4777-472316BEE23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39" creationId="{FE6602CF-3C21-FAB4-E987-CF8F4ED23984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40" creationId="{9D7F02F8-EFE3-5A12-BDED-DFBE26B1D59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41" creationId="{0107202F-FB33-F295-98D5-555511AE2AD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42" creationId="{E984BB07-14F2-10A6-5307-060D05804B1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43" creationId="{AD9C458F-3C73-BE02-1488-727E1A44749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44" creationId="{E5982092-3454-31BC-4234-A3256056C355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45" creationId="{A572887C-90D8-CE97-542A-1089F9EE6337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46" creationId="{EE4F6B60-91A6-6601-7A33-D9913012043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47" creationId="{E61CEB10-7ADE-EBEE-455A-31D879020A8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48" creationId="{7F32B006-7D94-4673-B6BD-0E2F7A92FD7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49" creationId="{11A2E71E-A024-EED7-AA94-7C5E72C60094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50" creationId="{E466889B-4B42-E1D6-D064-67F5CC2A18A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51" creationId="{94667023-0817-6F10-4C8B-1D6E28888EBB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52" creationId="{36B6818A-4AA4-2BDE-307F-B561317E949D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53" creationId="{62C47B9A-8CF4-4CF7-12D8-7EBE91E45989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54" creationId="{7B8474B4-35CE-008E-C130-B4082CA1066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55" creationId="{58A7C59D-BB7D-C387-D006-1DDE4E8D3C1B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56" creationId="{011138D8-BB7A-CAA4-F72C-8C8318795587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57" creationId="{E1E5BCF0-D1AD-5BE9-EEA9-C6965440AEF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58" creationId="{929B62C0-0D22-A395-F5D9-65505B235934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59" creationId="{230A79C7-18C9-BBBE-31F1-AF78F4BC5EF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60" creationId="{2F3D787E-C2AA-9B8B-35AB-9413F893EA39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61" creationId="{B98F75C1-FE7F-9C61-94D8-57E1B39FB40B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62" creationId="{3093CF52-80E3-B6C7-D2A2-138CB98B74B6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63" creationId="{439C03FD-6466-BD5B-D165-4484052675C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64" creationId="{A3EC7612-3853-32A4-4BD1-6ED4B915FE77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65" creationId="{5A86F93D-4B08-8361-3F6C-D26E0C6C479D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66" creationId="{72C40F30-7590-1A12-B022-3C697A42579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67" creationId="{12203811-424C-1CED-D566-1410149D08C7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68" creationId="{11B2607C-4BD4-2E9B-5091-4EDD38E57742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69" creationId="{E6B1EB37-A1A2-5480-1BD5-BFBB4B8F811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70" creationId="{08C30D5A-58FD-B031-616D-26B54B4060C0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71" creationId="{5D06AFF6-9A5F-30DE-996D-C8192A4E5B4E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72" creationId="{73D90937-3753-A616-F556-2A7626FAC14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73" creationId="{5BD46FB9-5D06-8989-95B5-7BEF63A19CA8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74" creationId="{7F0319EF-2D5F-6D5C-0AE1-EB6FFAC454CE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75" creationId="{359B675B-FD1F-7DF7-1FF2-3BCC64C954A9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76" creationId="{4CE75EE9-8B55-37D7-2B2B-B0B0EF252B65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77" creationId="{D56855E7-E718-478F-245C-D4514F19C2B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78" creationId="{91628DC7-005B-9AEA-69A6-6F9266AD08AD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79" creationId="{83C407A0-DCA4-89BF-733E-19B95CD519D8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80" creationId="{8482CF71-DEC2-95FD-D044-CA9AD50E4385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81" creationId="{B35DF22B-88F7-9BD5-70EB-F960F98928E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82" creationId="{FD829A8D-D475-7B0D-F36F-E9F043DE319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83" creationId="{E990485E-15BE-5BC4-2C60-12544F4645D3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84" creationId="{9A9B4753-C274-530F-AF9B-4E93937A737C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85" creationId="{58A58827-99E1-3D9F-85CD-91C3980F7D7A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86" creationId="{81FB8E5E-AF09-43C2-3ED6-9990D97A0891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87" creationId="{0BA97367-3503-53A6-A1DB-5C639D71CACC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88" creationId="{E200DEF3-D464-7A3D-B4EC-47F17A0D11B5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89" creationId="{B9960B6D-345A-38BB-DCDC-425EB4C3C5EB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90" creationId="{294B7D7B-3ACC-1836-75D2-DC5344F5EDB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91" creationId="{D491DAE9-448B-7750-93BF-4601754A9A7F}"/>
          </ac:spMkLst>
        </pc:spChg>
        <pc:spChg chg="mod">
          <ac:chgData name="Uros Kuzmanov" userId="2fc56db4-bb5f-4672-85dd-0e49a4dda746" providerId="ADAL" clId="{E07AAE54-F2A5-4187-A5B4-53A1251BD639}" dt="2023-02-23T17:21:36.992" v="79"/>
          <ac:spMkLst>
            <pc:docMk/>
            <pc:sldMk cId="1052076753" sldId="283"/>
            <ac:spMk id="492" creationId="{FC4165A4-6306-03FF-E553-4E0698936F1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494" creationId="{6B30D5AA-E60C-218A-46E0-C2EE7ED1B082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495" creationId="{97E28A13-61C8-8360-8924-F41D02D4C78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496" creationId="{BC2BE782-E09B-4D64-C7EF-E7C6D8639F9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497" creationId="{9136D908-1DEE-7F08-CB5B-B9E5BC101DE9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498" creationId="{B895455A-95DC-426C-B5B9-FB6201A846BE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499" creationId="{14E035AF-3FFE-1BFB-B733-1B15E82751AA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00" creationId="{416B85D8-5F47-7160-04D5-F0ADC924F86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01" creationId="{AEEDD4FA-701A-B01E-95BA-C85D6D53F2BC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02" creationId="{F11F77AC-9B07-7F23-1251-68FC61EBC60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03" creationId="{25A6FF17-2274-8AAE-C575-5FDC4F512E8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04" creationId="{AFD9ACAD-0840-C96A-59D0-24CB483DDCD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05" creationId="{6A40A98E-BC4C-8B6E-81E5-2A2AC61DC4F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06" creationId="{F4361E2D-E57F-1444-A8B7-3AA78A7D4B64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07" creationId="{9EA20821-9A30-26F5-FB5B-3242BEA6AD8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08" creationId="{1ACE7477-3BAD-6FDE-3F93-5D63C239F5F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09" creationId="{6967F977-EDC9-2C34-CF23-50C9E335FD2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10" creationId="{6A63556E-54E6-B283-50BC-3AB5E238F1A9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11" creationId="{82DEA459-E7F3-E620-E1CA-181782E83794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12" creationId="{F3A9BDA5-FAF8-5393-B06D-8D26C2A893A9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13" creationId="{08BB2A3B-B4E8-F2FE-5476-8CF316D8F4D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14" creationId="{07D54F98-76C6-1488-B828-E83CB47698B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15" creationId="{BB100D5D-39B3-D18B-9BAB-DFC1BAC499C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16" creationId="{57C3B71D-D18D-855A-936C-64A993E1DA8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17" creationId="{1A5CFE33-1C3F-1FC7-7E94-AABBC5BC0AB2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18" creationId="{31E31105-7925-25FF-8FAA-5BD06BAEFE4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19" creationId="{0B7236F1-BF86-913A-910C-A01A2EF71E1C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20" creationId="{E8E01EAE-3344-58D1-A90C-AE5BD401FC4A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21" creationId="{424BA221-7962-44F5-F315-5C06A69CD8C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22" creationId="{62FC4D0C-1909-C7B9-22BE-1FCF90627DF9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23" creationId="{D401DC3E-8E34-C29F-CFBC-42EB91F92CBE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24" creationId="{7C103352-8BDC-B578-AC82-AB8137AAACE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25" creationId="{BD007449-92FC-E514-E91E-72437B2B5AB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26" creationId="{E3FA249E-67F6-EA67-AAAF-445FEBEA76C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27" creationId="{F686859F-F904-403F-4A70-9FC14711120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28" creationId="{3FAC621A-CEA4-AE10-2CDF-39DC077A204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29" creationId="{0B0929B6-3236-EB7D-7059-CF017A48D5C2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30" creationId="{BFA67339-3520-D589-A492-A46BB2193E42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31" creationId="{2ACD3E0B-CBA4-2F08-AEA6-4645DF424D5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32" creationId="{FDA8CC04-FDBD-5532-5243-DD6A030550D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33" creationId="{BD868D8F-F715-93A0-9900-1E2D3C49D2B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34" creationId="{FC145548-C7D9-EEBF-DF62-CE774F1A9449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35" creationId="{69AB3E03-C9D0-CA94-B0D0-860AF9A8E0B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36" creationId="{8B168DE4-C93D-D65F-62DB-F5E62B07CDA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37" creationId="{1B9C3DF3-6776-BF1A-EB38-575AD17143AE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38" creationId="{D52376F9-0C16-FC3A-771A-362909241A2E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39" creationId="{F4E1B3C4-9D6B-072F-E0E2-5AF49B4825E2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40" creationId="{48EBBA3B-F9B3-B6F6-77DE-C6AE959846E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41" creationId="{CFD2C720-4B96-FE73-736E-B11AADC21E2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42" creationId="{351F4A3C-6BFE-D07C-FA70-655E9BE03FF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43" creationId="{4AFE61AC-C7BD-3147-E2DF-2FA2F372E009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44" creationId="{EA43E456-ED77-5A79-7B2C-AEDA24A54F3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45" creationId="{4526BED0-3053-B521-5D57-C063878FE3C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46" creationId="{77AEE87D-5C3F-54C8-F461-8E2C837893A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47" creationId="{A30D101F-431B-18D8-B7DD-E0B888A6FF0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48" creationId="{5A243AD3-AC78-255A-291C-BF8418C174C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49" creationId="{33B1A9FC-519F-0F51-513D-D8E24BA329FE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50" creationId="{3B142922-4013-1C38-4CB2-9025183F3FD2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51" creationId="{2A9BF7A1-FDA5-AC13-4E12-F3E594F6FF69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52" creationId="{F76BC9B5-B0A1-AF1F-BD65-CD1FB153376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53" creationId="{89E94722-42C9-CA03-153D-694AD98668A8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54" creationId="{9C958F72-C09B-C378-0B89-1FED0DD2532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55" creationId="{A1E81E2B-DFEC-540B-1D29-050974F39ED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56" creationId="{C9E64918-614C-780C-CC5B-76D8C7CFD64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57" creationId="{21EBE3EC-4580-2573-F136-7E53660FEAC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58" creationId="{2E734FC0-E5FF-731A-8E4E-31239E04705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59" creationId="{63C4445D-D31D-F945-84CF-5800355B790C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60" creationId="{E2A6AB51-F1B4-3FF4-80B0-7D4B857CDE7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61" creationId="{1BB022EF-4BD8-92CC-FFD0-5C517568970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62" creationId="{DFA1889B-023C-3A5C-531A-B34802012C8C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63" creationId="{2DF60440-E46F-8BBC-DCCC-14797EF147F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64" creationId="{6AAEF78C-358F-D633-5567-818585B5BEB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65" creationId="{8B4EDA0E-29BB-FC24-5D06-14F3A9A0C40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66" creationId="{2483BA5D-10AA-8795-066B-BD063780791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67" creationId="{50FF5059-5C5D-413A-3401-8DAFAB4D162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68" creationId="{1C1F215C-8818-E66F-5A40-90D5D33189AA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69" creationId="{282EAFE1-A7B9-036A-0342-94652B912E5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70" creationId="{4A7B9C94-F197-B9DD-0090-A027EACC21D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71" creationId="{4890DF39-7B5C-5818-3050-BB3D56410D0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72" creationId="{BA95BF04-01A9-562C-7DE6-005E356CB4E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73" creationId="{676BE5F2-FADE-C1CC-F8D8-0A2EDCB376EA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74" creationId="{5A7F3BB2-6E9D-FE91-D5ED-D6FE362E3AF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75" creationId="{2E9E06EF-C7C8-A1D5-1542-DFDFDA8A10E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76" creationId="{6E9BC2DD-87D5-8D14-9902-67C506E0048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77" creationId="{56EA666D-C078-8F95-40C8-1B93B5B6D514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78" creationId="{51E70A5D-71A5-5891-20EE-AA6236301FE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79" creationId="{436F871B-AFFD-3584-37EA-77AD9F66F50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80" creationId="{5177FC1D-D687-EBAB-A2AE-4C579411C5C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81" creationId="{F4D87FDA-FC46-E204-23ED-63BC0462F35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82" creationId="{5DA88548-C166-7FBD-BCF2-476F66E86D3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83" creationId="{61BFA015-B2A1-6B9F-AAA8-691675C9C5E3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84" creationId="{8936FFC0-B203-FB98-C650-15D43F0BC1A2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85" creationId="{67A99C98-90E0-5C05-83D3-1B15E132537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86" creationId="{F375A227-F447-2C67-F7DC-B720D745E4BC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87" creationId="{5C445BC8-34ED-462E-FFA7-2E924C216D9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88" creationId="{FED29895-207C-3533-ADF4-8C9A743E223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89" creationId="{2DD73D26-FB1A-0FE0-D570-04083B6E5EB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90" creationId="{63AC2D72-780B-8A17-619B-6BF618FF1F0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91" creationId="{8A3AE156-2A80-3988-B4E0-B684E00A4C84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92" creationId="{093FE83F-FCD4-EFED-BB80-0D71BD679FB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93" creationId="{7FF74B98-91B9-7885-2154-37BA3AC2396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94" creationId="{0153D561-2F86-5317-C097-C2C67EDCB9E9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95" creationId="{324D08D4-994B-7BAA-EB82-E450329791A3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96" creationId="{3B7B625A-B66D-5283-276D-3C617A870D9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97" creationId="{20C8DF14-6E88-08FD-C3E2-BC3D4609B3C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98" creationId="{7CE34A05-AB09-4CC6-0453-4A2E0F7805D8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599" creationId="{C03A5859-7BA2-0228-638D-B25BF570AF0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00" creationId="{60B6B488-2FE8-122E-822D-481078AEAE6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01" creationId="{86C8C342-5DCA-081A-C4F2-325B1F06006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02" creationId="{B86991DC-CD5F-25DC-9BFB-C310BFFA06E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03" creationId="{49E81530-484D-1B4C-0FAB-2E8FD164DDB2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04" creationId="{D2CB1051-6FC5-0622-3F39-17C5844A01AA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05" creationId="{0ADA3432-400A-445D-3846-441A6396824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06" creationId="{BD11A50C-9EE0-19AB-A2B8-156FED40FF12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07" creationId="{F4449FA8-6AAE-0159-C0B7-995A2F10BC44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08" creationId="{D491D887-2001-5880-D580-BDBECDA88763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09" creationId="{04E315CC-0AF5-4841-918D-2D9679BB02B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10" creationId="{EBD7296C-A8A9-8FB3-AA77-457A8C9E591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11" creationId="{364A7201-4E17-578A-D3DD-164D9BEEB108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12" creationId="{AAF6B8D7-6E69-B9C0-C726-13B1FBAE14FC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13" creationId="{9C641156-474A-7A30-210C-2A8D1C6422A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14" creationId="{046AFFF5-5367-A300-823E-AABCC2809959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15" creationId="{AD1A102C-C2B9-DEC1-29F9-2BD0038811E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16" creationId="{2D3A0EE5-3A13-2209-B916-C68C612D20A9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17" creationId="{7C3FE5CA-2DB5-F344-898D-745B4E40D4A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18" creationId="{227E0188-5A02-DAE1-7B69-3544861D4C3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19" creationId="{D8B6DC0A-003E-1060-B6D5-CAE11AF57B4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20" creationId="{F4AE7FB9-86E1-E754-91A5-6F2B06CDF0C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21" creationId="{AE2A08D8-0943-03D8-5880-2588DB7F99EE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22" creationId="{E1DEFD28-5B6A-B1C9-D9C8-42468E690C3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23" creationId="{CDCFF98E-AA66-E061-052B-F030DF383F78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24" creationId="{1CC64FCF-3F1E-C7CC-6A12-4491FF97677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25" creationId="{24378D88-9A02-C019-0946-49A43D117E3E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26" creationId="{9E4D0865-A8C8-46BE-2A92-51BAED71295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27" creationId="{BEDA7DFD-A6AC-A4FD-8CCE-32F232DA2922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28" creationId="{983022E0-9E45-4908-7736-6904220572F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29" creationId="{25A7304D-F902-F91F-A1A2-39827B3E2C0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30" creationId="{62AB8FDE-08AF-F19E-9C12-4D6CDF0275FE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31" creationId="{5EE2D832-3181-1D14-5CA6-7778B385380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32" creationId="{4F5C40FA-CD63-76CB-53FB-F13BDF5C8EC3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33" creationId="{93AB2B53-2757-25CB-B37C-DC90A5296CF8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34" creationId="{78B54F07-14C2-B200-A1B0-34607412F24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35" creationId="{52ED8D00-828C-DDAD-40AD-67FD6BBBBACA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36" creationId="{1D32B67E-6A05-A664-D7F0-CEE43A1F3C23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37" creationId="{03F838C6-A68E-EDEF-62C3-0B510079A36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38" creationId="{ECA0698A-EBAB-C85F-60B9-8FD6EEAE59B8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39" creationId="{CEF7AE4F-C195-EF9A-37BD-1E17FFAE4AA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40" creationId="{90E46EF9-129E-CE14-BCBE-6E1AB035C25A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41" creationId="{AAE260E8-4F2C-EEF3-36C9-6FC164A8A27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42" creationId="{C39D70BA-CFC3-64AF-09A6-2A924DAD049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43" creationId="{0EBAF8C5-DA43-7D7F-496B-299BF66B21DB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44" creationId="{AB7465C2-1265-55D4-326B-958BDC9C739C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45" creationId="{00BE6229-E0B8-0EB8-9B0C-20C33F4B96DE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46" creationId="{222FD9DB-A9F8-D25E-F406-96F16072E1B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47" creationId="{D4F41F88-B86D-5830-ED5F-937707F2DFE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48" creationId="{7B31CEC4-8C4D-F921-DB4C-F1D74D2CF26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49" creationId="{531757D4-497D-249D-4B31-E4A0037DB058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50" creationId="{7A624428-4EA2-48AF-10DD-789353098838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51" creationId="{3A300134-A8A3-1EFD-99F4-39213A5C0564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52" creationId="{E97F892D-CE33-7D16-4598-4D9DF2DF5534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53" creationId="{175AB021-2A39-E8F6-72A0-CC5BF54AE5BA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54" creationId="{1BF66276-4DA5-1693-B938-D2D6E18A5CC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55" creationId="{7098143C-2508-8893-703A-1E9EEC85CA18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56" creationId="{DF1FE41B-4B5F-6316-25C0-95263B836A38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57" creationId="{CECA33F7-4436-6D5A-9378-753142D409B3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58" creationId="{61203609-6CF2-92F2-CC9A-0B5CD91C8232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59" creationId="{57507D15-684D-45D4-C569-DC40CC76358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60" creationId="{8E00DDF9-4111-DC3D-5F73-5D030194E1B9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61" creationId="{103A77F4-4DC5-0E87-7A13-9B8D87F9465E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62" creationId="{8D0257E1-EB44-238E-42DE-AA42966CE4D5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63" creationId="{4FB2F162-CE2A-B32A-5A65-D22FBBFC9407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64" creationId="{A2FFCE1E-8975-D186-923C-8F7CD6AEF8E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65" creationId="{FFFF8A06-D11A-1BD0-8669-CB23FF4175D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66" creationId="{C05D2009-B370-4F8B-103F-9B648CA3AA0D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67" creationId="{7E914B50-D212-E5A7-ADFE-42743124861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68" creationId="{B57D2BC3-77E7-E0B3-D903-CCC5CEBD71FF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69" creationId="{9AFD17B1-9A12-E8A1-4F14-3A8294F9A7B0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70" creationId="{21DBF7C5-B188-2556-029C-CBAF04F9F131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71" creationId="{652EB39C-2504-02C2-237A-E8AA9DDE26B6}"/>
          </ac:spMkLst>
        </pc:spChg>
        <pc:spChg chg="mod">
          <ac:chgData name="Uros Kuzmanov" userId="2fc56db4-bb5f-4672-85dd-0e49a4dda746" providerId="ADAL" clId="{E07AAE54-F2A5-4187-A5B4-53A1251BD639}" dt="2023-02-23T17:21:53.632" v="82"/>
          <ac:spMkLst>
            <pc:docMk/>
            <pc:sldMk cId="1052076753" sldId="283"/>
            <ac:spMk id="672" creationId="{A846B799-39C2-3BC4-1F8B-A40C9014CD82}"/>
          </ac:spMkLst>
        </pc:spChg>
        <pc:grpChg chg="add mod ord">
          <ac:chgData name="Uros Kuzmanov" userId="2fc56db4-bb5f-4672-85dd-0e49a4dda746" providerId="ADAL" clId="{E07AAE54-F2A5-4187-A5B4-53A1251BD639}" dt="2023-02-23T17:22:11.982" v="85" actId="166"/>
          <ac:grpSpMkLst>
            <pc:docMk/>
            <pc:sldMk cId="1052076753" sldId="283"/>
            <ac:grpSpMk id="4" creationId="{32044561-B9CE-670A-2C91-A92020C74035}"/>
          </ac:grpSpMkLst>
        </pc:grpChg>
        <pc:grpChg chg="mod">
          <ac:chgData name="Uros Kuzmanov" userId="2fc56db4-bb5f-4672-85dd-0e49a4dda746" providerId="ADAL" clId="{E07AAE54-F2A5-4187-A5B4-53A1251BD639}" dt="2023-02-23T17:08:53.975" v="58" actId="1076"/>
          <ac:grpSpMkLst>
            <pc:docMk/>
            <pc:sldMk cId="1052076753" sldId="283"/>
            <ac:grpSpMk id="201" creationId="{D5EDA25C-592B-5EAE-CCD0-D2BFD9EAF6A5}"/>
          </ac:grpSpMkLst>
        </pc:grpChg>
        <pc:grpChg chg="add del mod">
          <ac:chgData name="Uros Kuzmanov" userId="2fc56db4-bb5f-4672-85dd-0e49a4dda746" providerId="ADAL" clId="{E07AAE54-F2A5-4187-A5B4-53A1251BD639}" dt="2023-02-23T17:22:00.247" v="84" actId="478"/>
          <ac:grpSpMkLst>
            <pc:docMk/>
            <pc:sldMk cId="1052076753" sldId="283"/>
            <ac:grpSpMk id="493" creationId="{E7CC4945-3F7F-5352-68AF-F40F610E0A9D}"/>
          </ac:grpSpMkLst>
        </pc:grpChg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742249536" sldId="284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415570747" sldId="285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4102604331" sldId="286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99684368" sldId="287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3471468993" sldId="288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755063691" sldId="289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3542938816" sldId="290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3601193735" sldId="291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2334646254" sldId="292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2811462968" sldId="293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006046969" sldId="294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864822666" sldId="295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434061968" sldId="296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2576776589" sldId="297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3164784680" sldId="298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662433929" sldId="299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696481907" sldId="300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964768933" sldId="301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22416356" sldId="302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911700390" sldId="303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694636459" sldId="304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3210438367" sldId="305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2915050994" sldId="306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4290177666" sldId="307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797306706" sldId="308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611356230" sldId="309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3580942709" sldId="310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118555957" sldId="311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4094920383" sldId="312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2310863706" sldId="313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3439695947" sldId="314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676502747" sldId="315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052920921" sldId="316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104139779" sldId="317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3701969987" sldId="318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898627283" sldId="319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3158624044" sldId="320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3938580834" sldId="321"/>
        </pc:sldMkLst>
      </pc:sldChg>
      <pc:sldChg chg="del">
        <pc:chgData name="Uros Kuzmanov" userId="2fc56db4-bb5f-4672-85dd-0e49a4dda746" providerId="ADAL" clId="{E07AAE54-F2A5-4187-A5B4-53A1251BD639}" dt="2023-02-23T16:57:25.944" v="4" actId="47"/>
        <pc:sldMkLst>
          <pc:docMk/>
          <pc:sldMk cId="1067009166" sldId="322"/>
        </pc:sldMkLst>
      </pc:sldChg>
    </pc:docChg>
  </pc:docChgLst>
</pc:chgInfo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488B4-538D-44B8-8258-7D512477B5AF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BC627D-D439-4A97-927C-B11B0CA6B1E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0715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1417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300C9-EB81-3E37-1CAA-77D3158DB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437AD4-955C-F1E8-1E30-B7DC7FD28B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AC4FD-0C5B-427F-EF82-9A23F1C20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1CC04-A197-E08B-1EF3-5CF5CD9AE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64ACA-D12E-ACF9-6FD1-2E8200A53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1142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D4060-E144-90EA-1D17-EAD620D36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62D268-DA8B-C219-3393-04E8AF899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43E24-F6D0-68C6-DA82-A4CB2BFE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3EF64-B270-838A-8484-EF7D28C1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965BC-0EAE-1472-F465-C700967E9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3248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7FCA38-7DB2-3D48-8EA3-DE11D7D490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8C7A30-BB91-49ED-D961-733B2C542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662DC-7E8E-E5F8-4847-59FDD8CB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15D40-3E17-C601-2ABC-0FF165B87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F5302D-AF8E-0A76-4F8C-777CF7190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1575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4058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54593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6528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8347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7864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19123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856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974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0536A-D2C0-9003-3C0B-5B85741B7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3A000-288D-0E58-35C1-7DA802D2C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BA03A-5915-4711-0456-EED4470A6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23BB6-4494-51D2-0332-F07304FDF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9B6B5-ABCA-FB52-84E6-5C7F668D0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1232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37223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08720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3001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77637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28896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09019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7434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6834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5845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012C7-3ADD-8DFF-248D-E960A17FB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CFA68-D27E-62B5-7DFA-E89A78FA2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FD034-03E5-F5EB-16F4-5370686E8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AA38D-47C8-8985-986C-3F63A0131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00275-D8D9-D81F-AF28-7F5545C8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9856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71FF7-72CE-53A5-5B30-3D64E162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420A9-6E51-2758-78B3-E9FAE071E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1CFF16-6015-DCB2-7D31-40DD7E4CF2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AD993-0990-4296-9223-45C83EE5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0FACDB-6296-A177-A76F-8D5E40752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B3641-71AA-204D-2D62-76B8752C3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611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CCDEB-C91B-7766-690A-E28D8F429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EE67A-C79E-926C-32D6-FD049D268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0D80B-AA25-993E-C454-9594B2E68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85E946-2F3C-CEB6-93AB-4736121F2E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691AE-98EA-2E3D-0706-39AFB29AD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DAD369-5C88-78C8-215A-3184B7B99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2882F6-6751-1ABA-6020-A09545545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00B89C-1D43-8C58-8F08-EB259C284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54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756E2-2AB8-5DE4-E1D1-25A8839D5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51729E-04D1-C857-39B9-CC6403D1E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1FB288-53A2-60B3-1A6D-ED4AF4E46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62648E-C9F9-F201-CF20-C6B394F9E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2904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DCE2A-8BA2-04D9-FD91-5D683A5CE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7A2035-52E4-BBFF-E98C-E304DB703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A0244B-6A2D-949E-445F-CBE685E1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3743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C8CB4-5198-AE38-0FE8-390D0F907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0E3BE-07DD-CA22-90BD-86C0085AE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202BD6-FD66-64DA-5C1A-67AE257BA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01AE34-1DC5-46A7-85AF-249293EA9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04161B-0EBD-11A8-8859-844865819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A404B8-EA28-592F-D1A6-0BD391B0A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6407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E1F1-902C-84EC-93ED-67A352B86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54D54F-815E-D357-61DE-6FF9C66615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3191B-5392-F334-5F41-56CAA9575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9DF72-96B3-4D4D-04D5-C32C65CC9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401BF-DA9C-653D-E09A-206B0FBC6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2D9AD-89C9-326E-786A-AC50F947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613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E8BE3-26B3-9AA2-E1AA-23A48FCDB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32E46-867D-7266-7C35-CABC1D48C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6498A-6DEE-E865-D27D-DE098F796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173FB-1976-C96B-46DB-CF377AB6EA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07580-55D5-ABCC-688D-9135F6E43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1851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16842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01559" y="110392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859734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" name="Group 607">
            <a:extLst>
              <a:ext uri="{FF2B5EF4-FFF2-40B4-BE49-F238E27FC236}">
                <a16:creationId xmlns:a16="http://schemas.microsoft.com/office/drawing/2014/main" id="{32044561-B9CE-670A-2C91-A92020C7403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72585" y="3022910"/>
            <a:ext cx="6160851" cy="3600000"/>
            <a:chOff x="1079" y="768"/>
            <a:chExt cx="1381" cy="3035"/>
          </a:xfrm>
        </p:grpSpPr>
        <p:sp>
          <p:nvSpPr>
            <p:cNvPr id="6" name="Line 428">
              <a:extLst>
                <a:ext uri="{FF2B5EF4-FFF2-40B4-BE49-F238E27FC236}">
                  <a16:creationId xmlns:a16="http://schemas.microsoft.com/office/drawing/2014/main" id="{E31F7EC3-E2AC-2F80-6B0D-F97B233C12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7" name="Line 429">
              <a:extLst>
                <a:ext uri="{FF2B5EF4-FFF2-40B4-BE49-F238E27FC236}">
                  <a16:creationId xmlns:a16="http://schemas.microsoft.com/office/drawing/2014/main" id="{3E8C2C48-D0EA-85C0-2D48-51DE784D1A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8" name="Line 430">
              <a:extLst>
                <a:ext uri="{FF2B5EF4-FFF2-40B4-BE49-F238E27FC236}">
                  <a16:creationId xmlns:a16="http://schemas.microsoft.com/office/drawing/2014/main" id="{EF02BB1D-A5A7-835E-4AD9-0D7B15C59E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9" name="Line 431">
              <a:extLst>
                <a:ext uri="{FF2B5EF4-FFF2-40B4-BE49-F238E27FC236}">
                  <a16:creationId xmlns:a16="http://schemas.microsoft.com/office/drawing/2014/main" id="{382453AB-6E12-671D-692F-F42CC635C4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0" name="Line 432">
              <a:extLst>
                <a:ext uri="{FF2B5EF4-FFF2-40B4-BE49-F238E27FC236}">
                  <a16:creationId xmlns:a16="http://schemas.microsoft.com/office/drawing/2014/main" id="{2B77AD83-4A06-2386-A7FD-0F1B1BAC48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1" name="Line 433">
              <a:extLst>
                <a:ext uri="{FF2B5EF4-FFF2-40B4-BE49-F238E27FC236}">
                  <a16:creationId xmlns:a16="http://schemas.microsoft.com/office/drawing/2014/main" id="{20CF19FA-1FC2-29CB-01CD-2AD0C5A35C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2" name="Line 434">
              <a:extLst>
                <a:ext uri="{FF2B5EF4-FFF2-40B4-BE49-F238E27FC236}">
                  <a16:creationId xmlns:a16="http://schemas.microsoft.com/office/drawing/2014/main" id="{141D80A5-FD96-3ECD-FC52-8C179C35AE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3" name="Line 435">
              <a:extLst>
                <a:ext uri="{FF2B5EF4-FFF2-40B4-BE49-F238E27FC236}">
                  <a16:creationId xmlns:a16="http://schemas.microsoft.com/office/drawing/2014/main" id="{43135F46-4900-B269-B0DF-1E3822DC59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4" name="Line 436">
              <a:extLst>
                <a:ext uri="{FF2B5EF4-FFF2-40B4-BE49-F238E27FC236}">
                  <a16:creationId xmlns:a16="http://schemas.microsoft.com/office/drawing/2014/main" id="{C82BF06E-8A09-ED38-95B9-33B3EA742AD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5" name="Line 437">
              <a:extLst>
                <a:ext uri="{FF2B5EF4-FFF2-40B4-BE49-F238E27FC236}">
                  <a16:creationId xmlns:a16="http://schemas.microsoft.com/office/drawing/2014/main" id="{DC4718E9-7E3F-B19F-8510-801FF5C61DE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6" name="Line 438">
              <a:extLst>
                <a:ext uri="{FF2B5EF4-FFF2-40B4-BE49-F238E27FC236}">
                  <a16:creationId xmlns:a16="http://schemas.microsoft.com/office/drawing/2014/main" id="{5CB8B2E8-F362-9EAA-D0EE-C7C8D9DC64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7" name="Line 439">
              <a:extLst>
                <a:ext uri="{FF2B5EF4-FFF2-40B4-BE49-F238E27FC236}">
                  <a16:creationId xmlns:a16="http://schemas.microsoft.com/office/drawing/2014/main" id="{045B2D90-9E04-1E0D-B617-9BF1A4B8770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8" name="Line 440">
              <a:extLst>
                <a:ext uri="{FF2B5EF4-FFF2-40B4-BE49-F238E27FC236}">
                  <a16:creationId xmlns:a16="http://schemas.microsoft.com/office/drawing/2014/main" id="{B0ACEF9B-44A9-851B-F072-332E0CDB29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" name="Line 441">
              <a:extLst>
                <a:ext uri="{FF2B5EF4-FFF2-40B4-BE49-F238E27FC236}">
                  <a16:creationId xmlns:a16="http://schemas.microsoft.com/office/drawing/2014/main" id="{F64C4850-0A3D-F818-1BB5-AA2C7FB3BF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" name="Line 442">
              <a:extLst>
                <a:ext uri="{FF2B5EF4-FFF2-40B4-BE49-F238E27FC236}">
                  <a16:creationId xmlns:a16="http://schemas.microsoft.com/office/drawing/2014/main" id="{57117803-FD38-C3AE-94F4-B95A30903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" name="Line 443">
              <a:extLst>
                <a:ext uri="{FF2B5EF4-FFF2-40B4-BE49-F238E27FC236}">
                  <a16:creationId xmlns:a16="http://schemas.microsoft.com/office/drawing/2014/main" id="{FAFE3D9F-47BB-DA6A-EC1C-5AEA9B1E17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" name="Line 444">
              <a:extLst>
                <a:ext uri="{FF2B5EF4-FFF2-40B4-BE49-F238E27FC236}">
                  <a16:creationId xmlns:a16="http://schemas.microsoft.com/office/drawing/2014/main" id="{974252D0-9248-DFC0-27D5-C1CD197341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" name="Line 445">
              <a:extLst>
                <a:ext uri="{FF2B5EF4-FFF2-40B4-BE49-F238E27FC236}">
                  <a16:creationId xmlns:a16="http://schemas.microsoft.com/office/drawing/2014/main" id="{52B77522-D80A-C2BE-C3C5-60EEA9A097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" name="Line 446">
              <a:extLst>
                <a:ext uri="{FF2B5EF4-FFF2-40B4-BE49-F238E27FC236}">
                  <a16:creationId xmlns:a16="http://schemas.microsoft.com/office/drawing/2014/main" id="{4425F64C-DB40-6CB0-F651-BF0068DB42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" name="Line 447">
              <a:extLst>
                <a:ext uri="{FF2B5EF4-FFF2-40B4-BE49-F238E27FC236}">
                  <a16:creationId xmlns:a16="http://schemas.microsoft.com/office/drawing/2014/main" id="{9745535C-2C1E-48DE-2B18-DD40AF3611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" name="Line 448">
              <a:extLst>
                <a:ext uri="{FF2B5EF4-FFF2-40B4-BE49-F238E27FC236}">
                  <a16:creationId xmlns:a16="http://schemas.microsoft.com/office/drawing/2014/main" id="{6879686A-F630-E0ED-51E2-A76A1D1B24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" name="Line 449">
              <a:extLst>
                <a:ext uri="{FF2B5EF4-FFF2-40B4-BE49-F238E27FC236}">
                  <a16:creationId xmlns:a16="http://schemas.microsoft.com/office/drawing/2014/main" id="{29F674A1-2E96-AD35-CAE2-567412DA4E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" name="Line 450">
              <a:extLst>
                <a:ext uri="{FF2B5EF4-FFF2-40B4-BE49-F238E27FC236}">
                  <a16:creationId xmlns:a16="http://schemas.microsoft.com/office/drawing/2014/main" id="{C4280BCD-23A4-9A89-043D-013F6F6C89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" name="Line 451">
              <a:extLst>
                <a:ext uri="{FF2B5EF4-FFF2-40B4-BE49-F238E27FC236}">
                  <a16:creationId xmlns:a16="http://schemas.microsoft.com/office/drawing/2014/main" id="{5CCB4160-5F7D-C8D4-722E-1C4BAB7E5F7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" name="Line 452">
              <a:extLst>
                <a:ext uri="{FF2B5EF4-FFF2-40B4-BE49-F238E27FC236}">
                  <a16:creationId xmlns:a16="http://schemas.microsoft.com/office/drawing/2014/main" id="{A93C8478-7A71-AC9E-2429-2DFEF3B9DD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" name="Line 453">
              <a:extLst>
                <a:ext uri="{FF2B5EF4-FFF2-40B4-BE49-F238E27FC236}">
                  <a16:creationId xmlns:a16="http://schemas.microsoft.com/office/drawing/2014/main" id="{8B452B74-217C-60DE-7E73-2D92624D07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" name="Line 454">
              <a:extLst>
                <a:ext uri="{FF2B5EF4-FFF2-40B4-BE49-F238E27FC236}">
                  <a16:creationId xmlns:a16="http://schemas.microsoft.com/office/drawing/2014/main" id="{EE1F851C-667D-7295-4962-BCDEAFC930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" name="Line 455">
              <a:extLst>
                <a:ext uri="{FF2B5EF4-FFF2-40B4-BE49-F238E27FC236}">
                  <a16:creationId xmlns:a16="http://schemas.microsoft.com/office/drawing/2014/main" id="{66C4E413-B7D9-0072-6A8B-15941CEBFC5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" name="Line 456">
              <a:extLst>
                <a:ext uri="{FF2B5EF4-FFF2-40B4-BE49-F238E27FC236}">
                  <a16:creationId xmlns:a16="http://schemas.microsoft.com/office/drawing/2014/main" id="{E4EAC6C8-8376-F902-CB52-3BBF696B77B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" name="Line 457">
              <a:extLst>
                <a:ext uri="{FF2B5EF4-FFF2-40B4-BE49-F238E27FC236}">
                  <a16:creationId xmlns:a16="http://schemas.microsoft.com/office/drawing/2014/main" id="{5282950E-F673-C1C3-25F3-C770FE7094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" name="Line 458">
              <a:extLst>
                <a:ext uri="{FF2B5EF4-FFF2-40B4-BE49-F238E27FC236}">
                  <a16:creationId xmlns:a16="http://schemas.microsoft.com/office/drawing/2014/main" id="{CEBC9FAD-3D14-809F-67A0-DB8165DB336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" name="Line 459">
              <a:extLst>
                <a:ext uri="{FF2B5EF4-FFF2-40B4-BE49-F238E27FC236}">
                  <a16:creationId xmlns:a16="http://schemas.microsoft.com/office/drawing/2014/main" id="{ED6CA385-BE7F-6731-AC03-2E78E46139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" name="Line 460">
              <a:extLst>
                <a:ext uri="{FF2B5EF4-FFF2-40B4-BE49-F238E27FC236}">
                  <a16:creationId xmlns:a16="http://schemas.microsoft.com/office/drawing/2014/main" id="{60A3B5C4-FF29-81EB-61AD-C4C59E2ADC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" name="Line 461">
              <a:extLst>
                <a:ext uri="{FF2B5EF4-FFF2-40B4-BE49-F238E27FC236}">
                  <a16:creationId xmlns:a16="http://schemas.microsoft.com/office/drawing/2014/main" id="{E83E8507-50EF-C895-646F-79FD91AE00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0" name="Line 462">
              <a:extLst>
                <a:ext uri="{FF2B5EF4-FFF2-40B4-BE49-F238E27FC236}">
                  <a16:creationId xmlns:a16="http://schemas.microsoft.com/office/drawing/2014/main" id="{02654554-439C-4559-113D-C17FA47215F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1" name="Line 463">
              <a:extLst>
                <a:ext uri="{FF2B5EF4-FFF2-40B4-BE49-F238E27FC236}">
                  <a16:creationId xmlns:a16="http://schemas.microsoft.com/office/drawing/2014/main" id="{52313F7D-A717-26E1-69DF-E4735693B6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2" name="Line 464">
              <a:extLst>
                <a:ext uri="{FF2B5EF4-FFF2-40B4-BE49-F238E27FC236}">
                  <a16:creationId xmlns:a16="http://schemas.microsoft.com/office/drawing/2014/main" id="{EBC45C49-B394-C6CA-1563-D0073D2D31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3" name="Line 465">
              <a:extLst>
                <a:ext uri="{FF2B5EF4-FFF2-40B4-BE49-F238E27FC236}">
                  <a16:creationId xmlns:a16="http://schemas.microsoft.com/office/drawing/2014/main" id="{D6254B09-5E63-21A6-DAB2-2FDD28142E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4" name="Line 466">
              <a:extLst>
                <a:ext uri="{FF2B5EF4-FFF2-40B4-BE49-F238E27FC236}">
                  <a16:creationId xmlns:a16="http://schemas.microsoft.com/office/drawing/2014/main" id="{88050BE6-43AA-74F2-FD16-4DEF11955B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5" name="Line 467">
              <a:extLst>
                <a:ext uri="{FF2B5EF4-FFF2-40B4-BE49-F238E27FC236}">
                  <a16:creationId xmlns:a16="http://schemas.microsoft.com/office/drawing/2014/main" id="{ADC3BBE4-A34B-1694-BDC2-7E030C2F03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6" name="Line 468">
              <a:extLst>
                <a:ext uri="{FF2B5EF4-FFF2-40B4-BE49-F238E27FC236}">
                  <a16:creationId xmlns:a16="http://schemas.microsoft.com/office/drawing/2014/main" id="{2D27917E-A541-0F4F-E05E-83FA57D460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7" name="Line 469">
              <a:extLst>
                <a:ext uri="{FF2B5EF4-FFF2-40B4-BE49-F238E27FC236}">
                  <a16:creationId xmlns:a16="http://schemas.microsoft.com/office/drawing/2014/main" id="{3A232B2A-A074-AF7F-724B-4F6A840DAF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8" name="Line 470">
              <a:extLst>
                <a:ext uri="{FF2B5EF4-FFF2-40B4-BE49-F238E27FC236}">
                  <a16:creationId xmlns:a16="http://schemas.microsoft.com/office/drawing/2014/main" id="{2D8B257D-4EEE-9A0F-EDDD-445B484FB7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9" name="Line 471">
              <a:extLst>
                <a:ext uri="{FF2B5EF4-FFF2-40B4-BE49-F238E27FC236}">
                  <a16:creationId xmlns:a16="http://schemas.microsoft.com/office/drawing/2014/main" id="{D2BF7C6B-E409-1616-D2E1-6C3A0D8F02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50" name="Line 472">
              <a:extLst>
                <a:ext uri="{FF2B5EF4-FFF2-40B4-BE49-F238E27FC236}">
                  <a16:creationId xmlns:a16="http://schemas.microsoft.com/office/drawing/2014/main" id="{4AB54E21-0C95-8ED3-2F67-8158BA3AA8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51" name="Line 473">
              <a:extLst>
                <a:ext uri="{FF2B5EF4-FFF2-40B4-BE49-F238E27FC236}">
                  <a16:creationId xmlns:a16="http://schemas.microsoft.com/office/drawing/2014/main" id="{C7A26384-F81F-4D8D-3EB7-2201A4EF94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52" name="Line 474">
              <a:extLst>
                <a:ext uri="{FF2B5EF4-FFF2-40B4-BE49-F238E27FC236}">
                  <a16:creationId xmlns:a16="http://schemas.microsoft.com/office/drawing/2014/main" id="{41DC5788-C761-9CA9-2173-4D49D948F87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53" name="Line 475">
              <a:extLst>
                <a:ext uri="{FF2B5EF4-FFF2-40B4-BE49-F238E27FC236}">
                  <a16:creationId xmlns:a16="http://schemas.microsoft.com/office/drawing/2014/main" id="{38D089E2-F5CD-422C-D228-7E59949AB9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54" name="Line 476">
              <a:extLst>
                <a:ext uri="{FF2B5EF4-FFF2-40B4-BE49-F238E27FC236}">
                  <a16:creationId xmlns:a16="http://schemas.microsoft.com/office/drawing/2014/main" id="{55688214-29BB-A49A-6382-D0D6DD35978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55" name="Line 477">
              <a:extLst>
                <a:ext uri="{FF2B5EF4-FFF2-40B4-BE49-F238E27FC236}">
                  <a16:creationId xmlns:a16="http://schemas.microsoft.com/office/drawing/2014/main" id="{C2B98EEE-A076-8082-ED85-DC60C5ED2C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56" name="Line 478">
              <a:extLst>
                <a:ext uri="{FF2B5EF4-FFF2-40B4-BE49-F238E27FC236}">
                  <a16:creationId xmlns:a16="http://schemas.microsoft.com/office/drawing/2014/main" id="{E73B4918-BCBE-34B5-0550-E90E78CE40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57" name="Line 479">
              <a:extLst>
                <a:ext uri="{FF2B5EF4-FFF2-40B4-BE49-F238E27FC236}">
                  <a16:creationId xmlns:a16="http://schemas.microsoft.com/office/drawing/2014/main" id="{5499EB88-2097-6C41-B260-020842A36B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58" name="Line 480">
              <a:extLst>
                <a:ext uri="{FF2B5EF4-FFF2-40B4-BE49-F238E27FC236}">
                  <a16:creationId xmlns:a16="http://schemas.microsoft.com/office/drawing/2014/main" id="{9512CF83-2E83-1406-D871-E57D553A0E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59" name="Line 481">
              <a:extLst>
                <a:ext uri="{FF2B5EF4-FFF2-40B4-BE49-F238E27FC236}">
                  <a16:creationId xmlns:a16="http://schemas.microsoft.com/office/drawing/2014/main" id="{8EC1711A-B21D-D641-D87D-96283DFA3E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60" name="Line 482">
              <a:extLst>
                <a:ext uri="{FF2B5EF4-FFF2-40B4-BE49-F238E27FC236}">
                  <a16:creationId xmlns:a16="http://schemas.microsoft.com/office/drawing/2014/main" id="{D4C69650-6578-3683-0A77-4BD5F2358E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61" name="Line 483">
              <a:extLst>
                <a:ext uri="{FF2B5EF4-FFF2-40B4-BE49-F238E27FC236}">
                  <a16:creationId xmlns:a16="http://schemas.microsoft.com/office/drawing/2014/main" id="{4E2AB6A7-83B9-FB7E-C92C-BBBB1B62B50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62" name="Line 484">
              <a:extLst>
                <a:ext uri="{FF2B5EF4-FFF2-40B4-BE49-F238E27FC236}">
                  <a16:creationId xmlns:a16="http://schemas.microsoft.com/office/drawing/2014/main" id="{75EDF80C-B12C-A930-908A-B55391C034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63" name="Line 485">
              <a:extLst>
                <a:ext uri="{FF2B5EF4-FFF2-40B4-BE49-F238E27FC236}">
                  <a16:creationId xmlns:a16="http://schemas.microsoft.com/office/drawing/2014/main" id="{CE514F6E-6D5B-2916-C454-FFB4912E959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2" name="Line 486">
              <a:extLst>
                <a:ext uri="{FF2B5EF4-FFF2-40B4-BE49-F238E27FC236}">
                  <a16:creationId xmlns:a16="http://schemas.microsoft.com/office/drawing/2014/main" id="{7925D597-4752-105C-54EE-A7F49911378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3" name="Line 487">
              <a:extLst>
                <a:ext uri="{FF2B5EF4-FFF2-40B4-BE49-F238E27FC236}">
                  <a16:creationId xmlns:a16="http://schemas.microsoft.com/office/drawing/2014/main" id="{C01916E3-28D8-3F03-B7C2-363AA03F31C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4" name="Line 488">
              <a:extLst>
                <a:ext uri="{FF2B5EF4-FFF2-40B4-BE49-F238E27FC236}">
                  <a16:creationId xmlns:a16="http://schemas.microsoft.com/office/drawing/2014/main" id="{738C0F02-415A-4E57-8A68-5E22B6DE29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5" name="Line 489">
              <a:extLst>
                <a:ext uri="{FF2B5EF4-FFF2-40B4-BE49-F238E27FC236}">
                  <a16:creationId xmlns:a16="http://schemas.microsoft.com/office/drawing/2014/main" id="{B9021FF0-5656-638C-F36E-BF03923FB3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6" name="Line 490">
              <a:extLst>
                <a:ext uri="{FF2B5EF4-FFF2-40B4-BE49-F238E27FC236}">
                  <a16:creationId xmlns:a16="http://schemas.microsoft.com/office/drawing/2014/main" id="{3D227802-C045-7749-FBC9-76DD1A4085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7" name="Line 491">
              <a:extLst>
                <a:ext uri="{FF2B5EF4-FFF2-40B4-BE49-F238E27FC236}">
                  <a16:creationId xmlns:a16="http://schemas.microsoft.com/office/drawing/2014/main" id="{EEBD46DD-9D60-BB08-0C1C-88E7319292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8" name="Line 492">
              <a:extLst>
                <a:ext uri="{FF2B5EF4-FFF2-40B4-BE49-F238E27FC236}">
                  <a16:creationId xmlns:a16="http://schemas.microsoft.com/office/drawing/2014/main" id="{8C614E46-9BFB-4713-8DC7-C70CB55EFF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9" name="Line 493">
              <a:extLst>
                <a:ext uri="{FF2B5EF4-FFF2-40B4-BE49-F238E27FC236}">
                  <a16:creationId xmlns:a16="http://schemas.microsoft.com/office/drawing/2014/main" id="{122FA2EC-BE38-2C81-9035-D65C4A8A48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0" name="Line 494">
              <a:extLst>
                <a:ext uri="{FF2B5EF4-FFF2-40B4-BE49-F238E27FC236}">
                  <a16:creationId xmlns:a16="http://schemas.microsoft.com/office/drawing/2014/main" id="{5F4FC8D1-DB3E-B483-A957-F0F424B22F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1" name="Line 495">
              <a:extLst>
                <a:ext uri="{FF2B5EF4-FFF2-40B4-BE49-F238E27FC236}">
                  <a16:creationId xmlns:a16="http://schemas.microsoft.com/office/drawing/2014/main" id="{857A86E3-AAED-BA37-F9F1-F8A8675FC8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2" name="Line 496">
              <a:extLst>
                <a:ext uri="{FF2B5EF4-FFF2-40B4-BE49-F238E27FC236}">
                  <a16:creationId xmlns:a16="http://schemas.microsoft.com/office/drawing/2014/main" id="{98030B0D-E814-FA7A-F1A9-9B2B1D8B3A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3" name="Line 497">
              <a:extLst>
                <a:ext uri="{FF2B5EF4-FFF2-40B4-BE49-F238E27FC236}">
                  <a16:creationId xmlns:a16="http://schemas.microsoft.com/office/drawing/2014/main" id="{01F450F9-1C0D-CA1D-77E0-C7AEC64000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4" name="Line 498">
              <a:extLst>
                <a:ext uri="{FF2B5EF4-FFF2-40B4-BE49-F238E27FC236}">
                  <a16:creationId xmlns:a16="http://schemas.microsoft.com/office/drawing/2014/main" id="{64D0FFD5-D957-AE8B-54B8-C4CACC23F1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5" name="Line 499">
              <a:extLst>
                <a:ext uri="{FF2B5EF4-FFF2-40B4-BE49-F238E27FC236}">
                  <a16:creationId xmlns:a16="http://schemas.microsoft.com/office/drawing/2014/main" id="{0B1CA696-59D8-93C4-0D67-AD7F99B06B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6" name="Line 500">
              <a:extLst>
                <a:ext uri="{FF2B5EF4-FFF2-40B4-BE49-F238E27FC236}">
                  <a16:creationId xmlns:a16="http://schemas.microsoft.com/office/drawing/2014/main" id="{D373DF7A-777C-46A3-7CB8-1D847D4639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7" name="Line 501">
              <a:extLst>
                <a:ext uri="{FF2B5EF4-FFF2-40B4-BE49-F238E27FC236}">
                  <a16:creationId xmlns:a16="http://schemas.microsoft.com/office/drawing/2014/main" id="{EE940798-407E-74E2-D24E-526913E663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8" name="Line 502">
              <a:extLst>
                <a:ext uri="{FF2B5EF4-FFF2-40B4-BE49-F238E27FC236}">
                  <a16:creationId xmlns:a16="http://schemas.microsoft.com/office/drawing/2014/main" id="{FA3313CD-CC26-742C-540A-FD8C6AACFC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9" name="Line 503">
              <a:extLst>
                <a:ext uri="{FF2B5EF4-FFF2-40B4-BE49-F238E27FC236}">
                  <a16:creationId xmlns:a16="http://schemas.microsoft.com/office/drawing/2014/main" id="{4665EA76-A2B2-6493-3A18-23AFB86BCE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0" name="Line 504">
              <a:extLst>
                <a:ext uri="{FF2B5EF4-FFF2-40B4-BE49-F238E27FC236}">
                  <a16:creationId xmlns:a16="http://schemas.microsoft.com/office/drawing/2014/main" id="{26BBFE70-770B-A99B-76F5-3ECA962A664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1" name="Line 505">
              <a:extLst>
                <a:ext uri="{FF2B5EF4-FFF2-40B4-BE49-F238E27FC236}">
                  <a16:creationId xmlns:a16="http://schemas.microsoft.com/office/drawing/2014/main" id="{2D367538-2DC4-E502-CD08-48CC019320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2" name="Line 506">
              <a:extLst>
                <a:ext uri="{FF2B5EF4-FFF2-40B4-BE49-F238E27FC236}">
                  <a16:creationId xmlns:a16="http://schemas.microsoft.com/office/drawing/2014/main" id="{DE32FA8F-C689-F41E-617E-C9F899FB45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3" name="Line 507">
              <a:extLst>
                <a:ext uri="{FF2B5EF4-FFF2-40B4-BE49-F238E27FC236}">
                  <a16:creationId xmlns:a16="http://schemas.microsoft.com/office/drawing/2014/main" id="{3548A320-C0D5-E915-A6B2-67498B563D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4" name="Line 508">
              <a:extLst>
                <a:ext uri="{FF2B5EF4-FFF2-40B4-BE49-F238E27FC236}">
                  <a16:creationId xmlns:a16="http://schemas.microsoft.com/office/drawing/2014/main" id="{03F37204-DBC2-FC65-4D1D-29F04580212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5" name="Line 509">
              <a:extLst>
                <a:ext uri="{FF2B5EF4-FFF2-40B4-BE49-F238E27FC236}">
                  <a16:creationId xmlns:a16="http://schemas.microsoft.com/office/drawing/2014/main" id="{53B7F016-4813-7779-697B-B29AEE6C2F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6" name="Line 510">
              <a:extLst>
                <a:ext uri="{FF2B5EF4-FFF2-40B4-BE49-F238E27FC236}">
                  <a16:creationId xmlns:a16="http://schemas.microsoft.com/office/drawing/2014/main" id="{B4DC567E-4B57-F24A-A11A-D3B0D8D597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7" name="Line 511">
              <a:extLst>
                <a:ext uri="{FF2B5EF4-FFF2-40B4-BE49-F238E27FC236}">
                  <a16:creationId xmlns:a16="http://schemas.microsoft.com/office/drawing/2014/main" id="{9709D276-2FEC-AB65-48F6-9C02B99690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8" name="Line 512">
              <a:extLst>
                <a:ext uri="{FF2B5EF4-FFF2-40B4-BE49-F238E27FC236}">
                  <a16:creationId xmlns:a16="http://schemas.microsoft.com/office/drawing/2014/main" id="{9FF950A6-13FD-F3F8-B38E-C4274AF68B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9" name="Line 513">
              <a:extLst>
                <a:ext uri="{FF2B5EF4-FFF2-40B4-BE49-F238E27FC236}">
                  <a16:creationId xmlns:a16="http://schemas.microsoft.com/office/drawing/2014/main" id="{D2AF86AA-307E-CDF5-AC2F-9E9E6BD360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00" name="Line 514">
              <a:extLst>
                <a:ext uri="{FF2B5EF4-FFF2-40B4-BE49-F238E27FC236}">
                  <a16:creationId xmlns:a16="http://schemas.microsoft.com/office/drawing/2014/main" id="{E09685C2-B08A-AFD9-6E26-5E34C64326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01" name="Line 515">
              <a:extLst>
                <a:ext uri="{FF2B5EF4-FFF2-40B4-BE49-F238E27FC236}">
                  <a16:creationId xmlns:a16="http://schemas.microsoft.com/office/drawing/2014/main" id="{F3B0C65A-F23B-B864-BDFF-FD7403C905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02" name="Line 516">
              <a:extLst>
                <a:ext uri="{FF2B5EF4-FFF2-40B4-BE49-F238E27FC236}">
                  <a16:creationId xmlns:a16="http://schemas.microsoft.com/office/drawing/2014/main" id="{20020DDB-D0A2-A72E-8CCB-10E6D5B92E4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03" name="Line 517">
              <a:extLst>
                <a:ext uri="{FF2B5EF4-FFF2-40B4-BE49-F238E27FC236}">
                  <a16:creationId xmlns:a16="http://schemas.microsoft.com/office/drawing/2014/main" id="{E4699AB9-3C2F-ED37-E412-F450299780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04" name="Line 518">
              <a:extLst>
                <a:ext uri="{FF2B5EF4-FFF2-40B4-BE49-F238E27FC236}">
                  <a16:creationId xmlns:a16="http://schemas.microsoft.com/office/drawing/2014/main" id="{2D485481-F602-20B3-91D1-D9D2F3C18A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05" name="Line 519">
              <a:extLst>
                <a:ext uri="{FF2B5EF4-FFF2-40B4-BE49-F238E27FC236}">
                  <a16:creationId xmlns:a16="http://schemas.microsoft.com/office/drawing/2014/main" id="{F3B14D79-81C6-13E4-B69B-62B7781A25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06" name="Line 520">
              <a:extLst>
                <a:ext uri="{FF2B5EF4-FFF2-40B4-BE49-F238E27FC236}">
                  <a16:creationId xmlns:a16="http://schemas.microsoft.com/office/drawing/2014/main" id="{006706EE-7C94-4C46-6E94-3EEB227D6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07" name="Line 521">
              <a:extLst>
                <a:ext uri="{FF2B5EF4-FFF2-40B4-BE49-F238E27FC236}">
                  <a16:creationId xmlns:a16="http://schemas.microsoft.com/office/drawing/2014/main" id="{DFBE798E-5B66-72E1-886A-5CE22022D8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08" name="Line 522">
              <a:extLst>
                <a:ext uri="{FF2B5EF4-FFF2-40B4-BE49-F238E27FC236}">
                  <a16:creationId xmlns:a16="http://schemas.microsoft.com/office/drawing/2014/main" id="{8D25D672-6126-76BA-A27E-5C60ECD5FD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09" name="Line 523">
              <a:extLst>
                <a:ext uri="{FF2B5EF4-FFF2-40B4-BE49-F238E27FC236}">
                  <a16:creationId xmlns:a16="http://schemas.microsoft.com/office/drawing/2014/main" id="{7A655EA7-553F-DA1F-59DC-FF08C22447A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10" name="Line 524">
              <a:extLst>
                <a:ext uri="{FF2B5EF4-FFF2-40B4-BE49-F238E27FC236}">
                  <a16:creationId xmlns:a16="http://schemas.microsoft.com/office/drawing/2014/main" id="{590843D8-0B1B-E931-731C-7770B3F323C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11" name="Line 525">
              <a:extLst>
                <a:ext uri="{FF2B5EF4-FFF2-40B4-BE49-F238E27FC236}">
                  <a16:creationId xmlns:a16="http://schemas.microsoft.com/office/drawing/2014/main" id="{4AAF11E8-4221-7789-56FC-444E34C0FF0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12" name="Line 526">
              <a:extLst>
                <a:ext uri="{FF2B5EF4-FFF2-40B4-BE49-F238E27FC236}">
                  <a16:creationId xmlns:a16="http://schemas.microsoft.com/office/drawing/2014/main" id="{D9F2FFF2-4D17-97A9-1D4D-877FB5F372C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13" name="Line 527">
              <a:extLst>
                <a:ext uri="{FF2B5EF4-FFF2-40B4-BE49-F238E27FC236}">
                  <a16:creationId xmlns:a16="http://schemas.microsoft.com/office/drawing/2014/main" id="{84D1C1F8-E872-9C06-6071-38290D0987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14" name="Line 528">
              <a:extLst>
                <a:ext uri="{FF2B5EF4-FFF2-40B4-BE49-F238E27FC236}">
                  <a16:creationId xmlns:a16="http://schemas.microsoft.com/office/drawing/2014/main" id="{134757E1-6429-FC80-ABA4-741E40FFB2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15" name="Line 529">
              <a:extLst>
                <a:ext uri="{FF2B5EF4-FFF2-40B4-BE49-F238E27FC236}">
                  <a16:creationId xmlns:a16="http://schemas.microsoft.com/office/drawing/2014/main" id="{D4F3C5D0-350F-1BDB-2E13-2EA3244909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16" name="Line 530">
              <a:extLst>
                <a:ext uri="{FF2B5EF4-FFF2-40B4-BE49-F238E27FC236}">
                  <a16:creationId xmlns:a16="http://schemas.microsoft.com/office/drawing/2014/main" id="{1520C4F4-4893-CC4F-0A2F-E32F1206E2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17" name="Line 531">
              <a:extLst>
                <a:ext uri="{FF2B5EF4-FFF2-40B4-BE49-F238E27FC236}">
                  <a16:creationId xmlns:a16="http://schemas.microsoft.com/office/drawing/2014/main" id="{7F2F63CA-B073-1E56-7F26-1FA0407E7D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18" name="Line 532">
              <a:extLst>
                <a:ext uri="{FF2B5EF4-FFF2-40B4-BE49-F238E27FC236}">
                  <a16:creationId xmlns:a16="http://schemas.microsoft.com/office/drawing/2014/main" id="{4DE386C7-BD8B-48E0-F514-4F51164E34F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19" name="Line 533">
              <a:extLst>
                <a:ext uri="{FF2B5EF4-FFF2-40B4-BE49-F238E27FC236}">
                  <a16:creationId xmlns:a16="http://schemas.microsoft.com/office/drawing/2014/main" id="{49073C2E-20D0-AF78-4643-B3B1255F36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20" name="Line 534">
              <a:extLst>
                <a:ext uri="{FF2B5EF4-FFF2-40B4-BE49-F238E27FC236}">
                  <a16:creationId xmlns:a16="http://schemas.microsoft.com/office/drawing/2014/main" id="{5B257342-5BFD-4311-4B39-DFCD89F45C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21" name="Line 535">
              <a:extLst>
                <a:ext uri="{FF2B5EF4-FFF2-40B4-BE49-F238E27FC236}">
                  <a16:creationId xmlns:a16="http://schemas.microsoft.com/office/drawing/2014/main" id="{79F945E7-7724-6927-8270-F048DACF23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22" name="Line 536">
              <a:extLst>
                <a:ext uri="{FF2B5EF4-FFF2-40B4-BE49-F238E27FC236}">
                  <a16:creationId xmlns:a16="http://schemas.microsoft.com/office/drawing/2014/main" id="{18916BD3-DEB2-535D-867B-92106047A4A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23" name="Line 537">
              <a:extLst>
                <a:ext uri="{FF2B5EF4-FFF2-40B4-BE49-F238E27FC236}">
                  <a16:creationId xmlns:a16="http://schemas.microsoft.com/office/drawing/2014/main" id="{8C2A0A43-0C77-3641-F16A-3FB0322E6F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24" name="Line 538">
              <a:extLst>
                <a:ext uri="{FF2B5EF4-FFF2-40B4-BE49-F238E27FC236}">
                  <a16:creationId xmlns:a16="http://schemas.microsoft.com/office/drawing/2014/main" id="{93D363B8-2340-3CE1-5C7C-33234039AD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25" name="Line 539">
              <a:extLst>
                <a:ext uri="{FF2B5EF4-FFF2-40B4-BE49-F238E27FC236}">
                  <a16:creationId xmlns:a16="http://schemas.microsoft.com/office/drawing/2014/main" id="{2DF8FB15-142A-7CAD-9FD1-FFDE5C228A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26" name="Line 540">
              <a:extLst>
                <a:ext uri="{FF2B5EF4-FFF2-40B4-BE49-F238E27FC236}">
                  <a16:creationId xmlns:a16="http://schemas.microsoft.com/office/drawing/2014/main" id="{4AFE8720-D121-2706-7C14-B36FEE29D6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27" name="Line 541">
              <a:extLst>
                <a:ext uri="{FF2B5EF4-FFF2-40B4-BE49-F238E27FC236}">
                  <a16:creationId xmlns:a16="http://schemas.microsoft.com/office/drawing/2014/main" id="{A671A945-6E24-2AEB-C8D7-3652F3F755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28" name="Line 542">
              <a:extLst>
                <a:ext uri="{FF2B5EF4-FFF2-40B4-BE49-F238E27FC236}">
                  <a16:creationId xmlns:a16="http://schemas.microsoft.com/office/drawing/2014/main" id="{2DF03E9C-A5E0-990B-FC1A-F0ED320DE9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29" name="Line 543">
              <a:extLst>
                <a:ext uri="{FF2B5EF4-FFF2-40B4-BE49-F238E27FC236}">
                  <a16:creationId xmlns:a16="http://schemas.microsoft.com/office/drawing/2014/main" id="{5566205E-5F2B-F178-CA21-122D1DE507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30" name="Line 544">
              <a:extLst>
                <a:ext uri="{FF2B5EF4-FFF2-40B4-BE49-F238E27FC236}">
                  <a16:creationId xmlns:a16="http://schemas.microsoft.com/office/drawing/2014/main" id="{16A24BF6-DC57-7DE7-ADE0-88F93D8BAC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31" name="Line 545">
              <a:extLst>
                <a:ext uri="{FF2B5EF4-FFF2-40B4-BE49-F238E27FC236}">
                  <a16:creationId xmlns:a16="http://schemas.microsoft.com/office/drawing/2014/main" id="{C01D932E-5F47-DB24-6537-649E71F11E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32" name="Line 546">
              <a:extLst>
                <a:ext uri="{FF2B5EF4-FFF2-40B4-BE49-F238E27FC236}">
                  <a16:creationId xmlns:a16="http://schemas.microsoft.com/office/drawing/2014/main" id="{386B6D81-E347-C7D7-39DE-F8A41410D02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33" name="Line 547">
              <a:extLst>
                <a:ext uri="{FF2B5EF4-FFF2-40B4-BE49-F238E27FC236}">
                  <a16:creationId xmlns:a16="http://schemas.microsoft.com/office/drawing/2014/main" id="{C246A25F-A0DC-C70C-8323-08AD99A84D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34" name="Line 548">
              <a:extLst>
                <a:ext uri="{FF2B5EF4-FFF2-40B4-BE49-F238E27FC236}">
                  <a16:creationId xmlns:a16="http://schemas.microsoft.com/office/drawing/2014/main" id="{D32CF61D-3DB6-277F-C648-EED16D892F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35" name="Line 549">
              <a:extLst>
                <a:ext uri="{FF2B5EF4-FFF2-40B4-BE49-F238E27FC236}">
                  <a16:creationId xmlns:a16="http://schemas.microsoft.com/office/drawing/2014/main" id="{A9090E7E-6722-AEB6-22B3-76F3708E1E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36" name="Line 550">
              <a:extLst>
                <a:ext uri="{FF2B5EF4-FFF2-40B4-BE49-F238E27FC236}">
                  <a16:creationId xmlns:a16="http://schemas.microsoft.com/office/drawing/2014/main" id="{0CFB2A4A-2C98-E8B5-B7FB-9D6A4E17710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37" name="Line 551">
              <a:extLst>
                <a:ext uri="{FF2B5EF4-FFF2-40B4-BE49-F238E27FC236}">
                  <a16:creationId xmlns:a16="http://schemas.microsoft.com/office/drawing/2014/main" id="{52650034-3C46-4D5A-54DB-481B792A93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38" name="Line 552">
              <a:extLst>
                <a:ext uri="{FF2B5EF4-FFF2-40B4-BE49-F238E27FC236}">
                  <a16:creationId xmlns:a16="http://schemas.microsoft.com/office/drawing/2014/main" id="{014496C4-F885-AB94-4777-472316BEE2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39" name="Line 553">
              <a:extLst>
                <a:ext uri="{FF2B5EF4-FFF2-40B4-BE49-F238E27FC236}">
                  <a16:creationId xmlns:a16="http://schemas.microsoft.com/office/drawing/2014/main" id="{FE6602CF-3C21-FAB4-E987-CF8F4ED2398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40" name="Line 554">
              <a:extLst>
                <a:ext uri="{FF2B5EF4-FFF2-40B4-BE49-F238E27FC236}">
                  <a16:creationId xmlns:a16="http://schemas.microsoft.com/office/drawing/2014/main" id="{9D7F02F8-EFE3-5A12-BDED-DFBE26B1D5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41" name="Line 555">
              <a:extLst>
                <a:ext uri="{FF2B5EF4-FFF2-40B4-BE49-F238E27FC236}">
                  <a16:creationId xmlns:a16="http://schemas.microsoft.com/office/drawing/2014/main" id="{0107202F-FB33-F295-98D5-555511AE2A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42" name="Line 556">
              <a:extLst>
                <a:ext uri="{FF2B5EF4-FFF2-40B4-BE49-F238E27FC236}">
                  <a16:creationId xmlns:a16="http://schemas.microsoft.com/office/drawing/2014/main" id="{E984BB07-14F2-10A6-5307-060D05804B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43" name="Line 557">
              <a:extLst>
                <a:ext uri="{FF2B5EF4-FFF2-40B4-BE49-F238E27FC236}">
                  <a16:creationId xmlns:a16="http://schemas.microsoft.com/office/drawing/2014/main" id="{AD9C458F-3C73-BE02-1488-727E1A4474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44" name="Line 558">
              <a:extLst>
                <a:ext uri="{FF2B5EF4-FFF2-40B4-BE49-F238E27FC236}">
                  <a16:creationId xmlns:a16="http://schemas.microsoft.com/office/drawing/2014/main" id="{E5982092-3454-31BC-4234-A3256056C3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45" name="Line 559">
              <a:extLst>
                <a:ext uri="{FF2B5EF4-FFF2-40B4-BE49-F238E27FC236}">
                  <a16:creationId xmlns:a16="http://schemas.microsoft.com/office/drawing/2014/main" id="{A572887C-90D8-CE97-542A-1089F9EE63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46" name="Line 560">
              <a:extLst>
                <a:ext uri="{FF2B5EF4-FFF2-40B4-BE49-F238E27FC236}">
                  <a16:creationId xmlns:a16="http://schemas.microsoft.com/office/drawing/2014/main" id="{EE4F6B60-91A6-6601-7A33-D991301204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47" name="Line 561">
              <a:extLst>
                <a:ext uri="{FF2B5EF4-FFF2-40B4-BE49-F238E27FC236}">
                  <a16:creationId xmlns:a16="http://schemas.microsoft.com/office/drawing/2014/main" id="{E61CEB10-7ADE-EBEE-455A-31D879020A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48" name="Line 562">
              <a:extLst>
                <a:ext uri="{FF2B5EF4-FFF2-40B4-BE49-F238E27FC236}">
                  <a16:creationId xmlns:a16="http://schemas.microsoft.com/office/drawing/2014/main" id="{7F32B006-7D94-4673-B6BD-0E2F7A92FD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49" name="Line 563">
              <a:extLst>
                <a:ext uri="{FF2B5EF4-FFF2-40B4-BE49-F238E27FC236}">
                  <a16:creationId xmlns:a16="http://schemas.microsoft.com/office/drawing/2014/main" id="{11A2E71E-A024-EED7-AA94-7C5E72C600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50" name="Line 564">
              <a:extLst>
                <a:ext uri="{FF2B5EF4-FFF2-40B4-BE49-F238E27FC236}">
                  <a16:creationId xmlns:a16="http://schemas.microsoft.com/office/drawing/2014/main" id="{E466889B-4B42-E1D6-D064-67F5CC2A18A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51" name="Line 565">
              <a:extLst>
                <a:ext uri="{FF2B5EF4-FFF2-40B4-BE49-F238E27FC236}">
                  <a16:creationId xmlns:a16="http://schemas.microsoft.com/office/drawing/2014/main" id="{94667023-0817-6F10-4C8B-1D6E28888E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52" name="Line 566">
              <a:extLst>
                <a:ext uri="{FF2B5EF4-FFF2-40B4-BE49-F238E27FC236}">
                  <a16:creationId xmlns:a16="http://schemas.microsoft.com/office/drawing/2014/main" id="{36B6818A-4AA4-2BDE-307F-B561317E949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53" name="Line 567">
              <a:extLst>
                <a:ext uri="{FF2B5EF4-FFF2-40B4-BE49-F238E27FC236}">
                  <a16:creationId xmlns:a16="http://schemas.microsoft.com/office/drawing/2014/main" id="{62C47B9A-8CF4-4CF7-12D8-7EBE91E45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54" name="Line 568">
              <a:extLst>
                <a:ext uri="{FF2B5EF4-FFF2-40B4-BE49-F238E27FC236}">
                  <a16:creationId xmlns:a16="http://schemas.microsoft.com/office/drawing/2014/main" id="{7B8474B4-35CE-008E-C130-B4082CA106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55" name="Line 569">
              <a:extLst>
                <a:ext uri="{FF2B5EF4-FFF2-40B4-BE49-F238E27FC236}">
                  <a16:creationId xmlns:a16="http://schemas.microsoft.com/office/drawing/2014/main" id="{58A7C59D-BB7D-C387-D006-1DDE4E8D3C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56" name="Line 570">
              <a:extLst>
                <a:ext uri="{FF2B5EF4-FFF2-40B4-BE49-F238E27FC236}">
                  <a16:creationId xmlns:a16="http://schemas.microsoft.com/office/drawing/2014/main" id="{011138D8-BB7A-CAA4-F72C-8C831879558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57" name="Line 571">
              <a:extLst>
                <a:ext uri="{FF2B5EF4-FFF2-40B4-BE49-F238E27FC236}">
                  <a16:creationId xmlns:a16="http://schemas.microsoft.com/office/drawing/2014/main" id="{E1E5BCF0-D1AD-5BE9-EEA9-C6965440AE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58" name="Line 572">
              <a:extLst>
                <a:ext uri="{FF2B5EF4-FFF2-40B4-BE49-F238E27FC236}">
                  <a16:creationId xmlns:a16="http://schemas.microsoft.com/office/drawing/2014/main" id="{929B62C0-0D22-A395-F5D9-65505B2359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59" name="Line 573">
              <a:extLst>
                <a:ext uri="{FF2B5EF4-FFF2-40B4-BE49-F238E27FC236}">
                  <a16:creationId xmlns:a16="http://schemas.microsoft.com/office/drawing/2014/main" id="{230A79C7-18C9-BBBE-31F1-AF78F4BC5EF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60" name="Line 574">
              <a:extLst>
                <a:ext uri="{FF2B5EF4-FFF2-40B4-BE49-F238E27FC236}">
                  <a16:creationId xmlns:a16="http://schemas.microsoft.com/office/drawing/2014/main" id="{2F3D787E-C2AA-9B8B-35AB-9413F893EA3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61" name="Line 575">
              <a:extLst>
                <a:ext uri="{FF2B5EF4-FFF2-40B4-BE49-F238E27FC236}">
                  <a16:creationId xmlns:a16="http://schemas.microsoft.com/office/drawing/2014/main" id="{B98F75C1-FE7F-9C61-94D8-57E1B39FB4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62" name="Line 576">
              <a:extLst>
                <a:ext uri="{FF2B5EF4-FFF2-40B4-BE49-F238E27FC236}">
                  <a16:creationId xmlns:a16="http://schemas.microsoft.com/office/drawing/2014/main" id="{3093CF52-80E3-B6C7-D2A2-138CB98B74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63" name="Line 577">
              <a:extLst>
                <a:ext uri="{FF2B5EF4-FFF2-40B4-BE49-F238E27FC236}">
                  <a16:creationId xmlns:a16="http://schemas.microsoft.com/office/drawing/2014/main" id="{439C03FD-6466-BD5B-D165-4484052675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64" name="Line 578">
              <a:extLst>
                <a:ext uri="{FF2B5EF4-FFF2-40B4-BE49-F238E27FC236}">
                  <a16:creationId xmlns:a16="http://schemas.microsoft.com/office/drawing/2014/main" id="{A3EC7612-3853-32A4-4BD1-6ED4B915FE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65" name="Line 579">
              <a:extLst>
                <a:ext uri="{FF2B5EF4-FFF2-40B4-BE49-F238E27FC236}">
                  <a16:creationId xmlns:a16="http://schemas.microsoft.com/office/drawing/2014/main" id="{5A86F93D-4B08-8361-3F6C-D26E0C6C479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66" name="Line 580">
              <a:extLst>
                <a:ext uri="{FF2B5EF4-FFF2-40B4-BE49-F238E27FC236}">
                  <a16:creationId xmlns:a16="http://schemas.microsoft.com/office/drawing/2014/main" id="{72C40F30-7590-1A12-B022-3C697A4257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67" name="Line 581">
              <a:extLst>
                <a:ext uri="{FF2B5EF4-FFF2-40B4-BE49-F238E27FC236}">
                  <a16:creationId xmlns:a16="http://schemas.microsoft.com/office/drawing/2014/main" id="{12203811-424C-1CED-D566-1410149D08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68" name="Line 582">
              <a:extLst>
                <a:ext uri="{FF2B5EF4-FFF2-40B4-BE49-F238E27FC236}">
                  <a16:creationId xmlns:a16="http://schemas.microsoft.com/office/drawing/2014/main" id="{11B2607C-4BD4-2E9B-5091-4EDD38E5774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69" name="Line 583">
              <a:extLst>
                <a:ext uri="{FF2B5EF4-FFF2-40B4-BE49-F238E27FC236}">
                  <a16:creationId xmlns:a16="http://schemas.microsoft.com/office/drawing/2014/main" id="{E6B1EB37-A1A2-5480-1BD5-BFBB4B8F81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70" name="Line 584">
              <a:extLst>
                <a:ext uri="{FF2B5EF4-FFF2-40B4-BE49-F238E27FC236}">
                  <a16:creationId xmlns:a16="http://schemas.microsoft.com/office/drawing/2014/main" id="{08C30D5A-58FD-B031-616D-26B54B4060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71" name="Line 585">
              <a:extLst>
                <a:ext uri="{FF2B5EF4-FFF2-40B4-BE49-F238E27FC236}">
                  <a16:creationId xmlns:a16="http://schemas.microsoft.com/office/drawing/2014/main" id="{5D06AFF6-9A5F-30DE-996D-C8192A4E5B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72" name="Line 586">
              <a:extLst>
                <a:ext uri="{FF2B5EF4-FFF2-40B4-BE49-F238E27FC236}">
                  <a16:creationId xmlns:a16="http://schemas.microsoft.com/office/drawing/2014/main" id="{73D90937-3753-A616-F556-2A7626FAC1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73" name="Line 587">
              <a:extLst>
                <a:ext uri="{FF2B5EF4-FFF2-40B4-BE49-F238E27FC236}">
                  <a16:creationId xmlns:a16="http://schemas.microsoft.com/office/drawing/2014/main" id="{5BD46FB9-5D06-8989-95B5-7BEF63A19CA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74" name="Line 588">
              <a:extLst>
                <a:ext uri="{FF2B5EF4-FFF2-40B4-BE49-F238E27FC236}">
                  <a16:creationId xmlns:a16="http://schemas.microsoft.com/office/drawing/2014/main" id="{7F0319EF-2D5F-6D5C-0AE1-EB6FFAC454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75" name="Line 589">
              <a:extLst>
                <a:ext uri="{FF2B5EF4-FFF2-40B4-BE49-F238E27FC236}">
                  <a16:creationId xmlns:a16="http://schemas.microsoft.com/office/drawing/2014/main" id="{359B675B-FD1F-7DF7-1FF2-3BCC64C954A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76" name="Line 590">
              <a:extLst>
                <a:ext uri="{FF2B5EF4-FFF2-40B4-BE49-F238E27FC236}">
                  <a16:creationId xmlns:a16="http://schemas.microsoft.com/office/drawing/2014/main" id="{4CE75EE9-8B55-37D7-2B2B-B0B0EF252B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77" name="Line 591">
              <a:extLst>
                <a:ext uri="{FF2B5EF4-FFF2-40B4-BE49-F238E27FC236}">
                  <a16:creationId xmlns:a16="http://schemas.microsoft.com/office/drawing/2014/main" id="{D56855E7-E718-478F-245C-D4514F19C2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78" name="Line 592">
              <a:extLst>
                <a:ext uri="{FF2B5EF4-FFF2-40B4-BE49-F238E27FC236}">
                  <a16:creationId xmlns:a16="http://schemas.microsoft.com/office/drawing/2014/main" id="{91628DC7-005B-9AEA-69A6-6F9266AD08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79" name="Line 593">
              <a:extLst>
                <a:ext uri="{FF2B5EF4-FFF2-40B4-BE49-F238E27FC236}">
                  <a16:creationId xmlns:a16="http://schemas.microsoft.com/office/drawing/2014/main" id="{83C407A0-DCA4-89BF-733E-19B95CD519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80" name="Line 594">
              <a:extLst>
                <a:ext uri="{FF2B5EF4-FFF2-40B4-BE49-F238E27FC236}">
                  <a16:creationId xmlns:a16="http://schemas.microsoft.com/office/drawing/2014/main" id="{8482CF71-DEC2-95FD-D044-CA9AD50E438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81" name="Line 595">
              <a:extLst>
                <a:ext uri="{FF2B5EF4-FFF2-40B4-BE49-F238E27FC236}">
                  <a16:creationId xmlns:a16="http://schemas.microsoft.com/office/drawing/2014/main" id="{B35DF22B-88F7-9BD5-70EB-F960F98928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82" name="Line 596">
              <a:extLst>
                <a:ext uri="{FF2B5EF4-FFF2-40B4-BE49-F238E27FC236}">
                  <a16:creationId xmlns:a16="http://schemas.microsoft.com/office/drawing/2014/main" id="{FD829A8D-D475-7B0D-F36F-E9F043DE31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83" name="Line 597">
              <a:extLst>
                <a:ext uri="{FF2B5EF4-FFF2-40B4-BE49-F238E27FC236}">
                  <a16:creationId xmlns:a16="http://schemas.microsoft.com/office/drawing/2014/main" id="{E990485E-15BE-5BC4-2C60-12544F464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84" name="Line 598">
              <a:extLst>
                <a:ext uri="{FF2B5EF4-FFF2-40B4-BE49-F238E27FC236}">
                  <a16:creationId xmlns:a16="http://schemas.microsoft.com/office/drawing/2014/main" id="{9A9B4753-C274-530F-AF9B-4E93937A73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85" name="Line 599">
              <a:extLst>
                <a:ext uri="{FF2B5EF4-FFF2-40B4-BE49-F238E27FC236}">
                  <a16:creationId xmlns:a16="http://schemas.microsoft.com/office/drawing/2014/main" id="{58A58827-99E1-3D9F-85CD-91C3980F7D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86" name="Line 600">
              <a:extLst>
                <a:ext uri="{FF2B5EF4-FFF2-40B4-BE49-F238E27FC236}">
                  <a16:creationId xmlns:a16="http://schemas.microsoft.com/office/drawing/2014/main" id="{81FB8E5E-AF09-43C2-3ED6-9990D97A08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87" name="Line 601">
              <a:extLst>
                <a:ext uri="{FF2B5EF4-FFF2-40B4-BE49-F238E27FC236}">
                  <a16:creationId xmlns:a16="http://schemas.microsoft.com/office/drawing/2014/main" id="{0BA97367-3503-53A6-A1DB-5C639D71CA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88" name="Line 602">
              <a:extLst>
                <a:ext uri="{FF2B5EF4-FFF2-40B4-BE49-F238E27FC236}">
                  <a16:creationId xmlns:a16="http://schemas.microsoft.com/office/drawing/2014/main" id="{E200DEF3-D464-7A3D-B4EC-47F17A0D11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89" name="Line 603">
              <a:extLst>
                <a:ext uri="{FF2B5EF4-FFF2-40B4-BE49-F238E27FC236}">
                  <a16:creationId xmlns:a16="http://schemas.microsoft.com/office/drawing/2014/main" id="{B9960B6D-345A-38BB-DCDC-425EB4C3C5E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90" name="Line 604">
              <a:extLst>
                <a:ext uri="{FF2B5EF4-FFF2-40B4-BE49-F238E27FC236}">
                  <a16:creationId xmlns:a16="http://schemas.microsoft.com/office/drawing/2014/main" id="{294B7D7B-3ACC-1836-75D2-DC5344F5ED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91" name="Line 605">
              <a:extLst>
                <a:ext uri="{FF2B5EF4-FFF2-40B4-BE49-F238E27FC236}">
                  <a16:creationId xmlns:a16="http://schemas.microsoft.com/office/drawing/2014/main" id="{D491DAE9-448B-7750-93BF-4601754A9A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492" name="Line 606">
              <a:extLst>
                <a:ext uri="{FF2B5EF4-FFF2-40B4-BE49-F238E27FC236}">
                  <a16:creationId xmlns:a16="http://schemas.microsoft.com/office/drawing/2014/main" id="{FC4165A4-6306-03FF-E553-4E0698936F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12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2076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2.22222E-6 L 0.21706 -0.00185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46" y="-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7.40741E-7 L 0.21706 -0.00185 " pathEditMode="relative" rAng="0" ptsTypes="AA">
                                      <p:cBhvr>
                                        <p:cTn id="8" dur="3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46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</Words>
  <Application>Microsoft Office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Century Gothic</vt:lpstr>
      <vt:lpstr>Office Theme</vt:lpstr>
      <vt:lpstr>Mesh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2</cp:revision>
  <dcterms:created xsi:type="dcterms:W3CDTF">2023-02-23T16:31:10Z</dcterms:created>
  <dcterms:modified xsi:type="dcterms:W3CDTF">2023-02-23T17:23:18Z</dcterms:modified>
</cp:coreProperties>
</file>

<file path=docProps/thumbnail.jpeg>
</file>